
<file path=[Content_Types].xml><?xml version="1.0" encoding="utf-8"?>
<Types xmlns="http://schemas.openxmlformats.org/package/2006/content-types">
  <Default Extension="png" ContentType="image/png"/>
  <Default Extension="png&amp;ehk=SUgrpyop8AYiw3K8EZ4rcQ&amp;r=0&amp;pid=OfficeInsert" ContentType="image/png"/>
  <Default Extension="emf" ContentType="image/x-emf"/>
  <Default Extension="png&amp;ehk=LmVUVsgKLVCV6ZIxTFgt" ContentType="image/png"/>
  <Default Extension="jpeg" ContentType="image/jpeg"/>
  <Default Extension="rels" ContentType="application/vnd.openxmlformats-package.relationships+xml"/>
  <Default Extension="xml" ContentType="application/xml"/>
  <Default Extension="jpg&amp;ehk=UIrQtm4lc6gMPUcBvu78CQ&amp;r=0&amp;pid=OfficeInsert" ContentType="image/jpeg"/>
  <Default Extension="png&amp;ehk=bLJVfeg8ZBkvr" ContentType="image/png"/>
  <Default Extension="jpg" ContentType="image/jpeg"/>
  <Override PartName="/ppt/slides/slide7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presentation.xml" ContentType="application/vnd.openxmlformats-officedocument.presentationml.presentation.main+xml"/>
  <Override PartName="/ppt/slides/slide7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9.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57.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51.xml" ContentType="application/vnd.openxmlformats-officedocument.presentationml.notesSlide+xml"/>
  <Override PartName="/ppt/notesSlides/notesSlide64.xml" ContentType="application/vnd.openxmlformats-officedocument.presentationml.notesSlide+xml"/>
  <Override PartName="/ppt/notesSlides/notesSlide40.xml" ContentType="application/vnd.openxmlformats-officedocument.presentationml.notesSlide+xml"/>
  <Override PartName="/ppt/notesSlides/notesSlide76.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75.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9.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9.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475" r:id="rId5"/>
    <p:sldMasterId id="2147484495" r:id="rId6"/>
  </p:sldMasterIdLst>
  <p:notesMasterIdLst>
    <p:notesMasterId r:id="rId84"/>
  </p:notesMasterIdLst>
  <p:handoutMasterIdLst>
    <p:handoutMasterId r:id="rId85"/>
  </p:handoutMasterIdLst>
  <p:sldIdLst>
    <p:sldId id="1656" r:id="rId7"/>
    <p:sldId id="527" r:id="rId8"/>
    <p:sldId id="263" r:id="rId9"/>
    <p:sldId id="259" r:id="rId10"/>
    <p:sldId id="260" r:id="rId11"/>
    <p:sldId id="261" r:id="rId12"/>
    <p:sldId id="262" r:id="rId13"/>
    <p:sldId id="1616" r:id="rId14"/>
    <p:sldId id="264" r:id="rId15"/>
    <p:sldId id="265" r:id="rId16"/>
    <p:sldId id="266" r:id="rId17"/>
    <p:sldId id="267" r:id="rId18"/>
    <p:sldId id="1719" r:id="rId19"/>
    <p:sldId id="1577" r:id="rId20"/>
    <p:sldId id="1581" r:id="rId21"/>
    <p:sldId id="1580" r:id="rId22"/>
    <p:sldId id="1579" r:id="rId23"/>
    <p:sldId id="269" r:id="rId24"/>
    <p:sldId id="1657" r:id="rId25"/>
    <p:sldId id="1658" r:id="rId26"/>
    <p:sldId id="1653" r:id="rId27"/>
    <p:sldId id="1660" r:id="rId28"/>
    <p:sldId id="1661" r:id="rId29"/>
    <p:sldId id="1662" r:id="rId30"/>
    <p:sldId id="1663" r:id="rId31"/>
    <p:sldId id="1710" r:id="rId32"/>
    <p:sldId id="1711" r:id="rId33"/>
    <p:sldId id="1712" r:id="rId34"/>
    <p:sldId id="1659" r:id="rId35"/>
    <p:sldId id="1713" r:id="rId36"/>
    <p:sldId id="1714" r:id="rId37"/>
    <p:sldId id="1715" r:id="rId38"/>
    <p:sldId id="1716" r:id="rId39"/>
    <p:sldId id="1717" r:id="rId40"/>
    <p:sldId id="1664" r:id="rId41"/>
    <p:sldId id="1718" r:id="rId42"/>
    <p:sldId id="1721" r:id="rId43"/>
    <p:sldId id="1677" r:id="rId44"/>
    <p:sldId id="1698" r:id="rId45"/>
    <p:sldId id="1680" r:id="rId46"/>
    <p:sldId id="1681" r:id="rId47"/>
    <p:sldId id="1678" r:id="rId48"/>
    <p:sldId id="1679" r:id="rId49"/>
    <p:sldId id="1700" r:id="rId50"/>
    <p:sldId id="1699" r:id="rId51"/>
    <p:sldId id="1695" r:id="rId52"/>
    <p:sldId id="1665" r:id="rId53"/>
    <p:sldId id="1666" r:id="rId54"/>
    <p:sldId id="1667" r:id="rId55"/>
    <p:sldId id="1668" r:id="rId56"/>
    <p:sldId id="1670" r:id="rId57"/>
    <p:sldId id="1671" r:id="rId58"/>
    <p:sldId id="1672" r:id="rId59"/>
    <p:sldId id="1673" r:id="rId60"/>
    <p:sldId id="1675" r:id="rId61"/>
    <p:sldId id="1676" r:id="rId62"/>
    <p:sldId id="1674" r:id="rId63"/>
    <p:sldId id="1706" r:id="rId64"/>
    <p:sldId id="1702" r:id="rId65"/>
    <p:sldId id="1682" r:id="rId66"/>
    <p:sldId id="1683" r:id="rId67"/>
    <p:sldId id="1684" r:id="rId68"/>
    <p:sldId id="1685" r:id="rId69"/>
    <p:sldId id="1701" r:id="rId70"/>
    <p:sldId id="1703" r:id="rId71"/>
    <p:sldId id="1704" r:id="rId72"/>
    <p:sldId id="1720" r:id="rId73"/>
    <p:sldId id="1697" r:id="rId74"/>
    <p:sldId id="1705" r:id="rId75"/>
    <p:sldId id="1689" r:id="rId76"/>
    <p:sldId id="1690" r:id="rId77"/>
    <p:sldId id="1691" r:id="rId78"/>
    <p:sldId id="1692" r:id="rId79"/>
    <p:sldId id="1693" r:id="rId80"/>
    <p:sldId id="1694" r:id="rId81"/>
    <p:sldId id="1708" r:id="rId82"/>
    <p:sldId id="320" r:id="rId8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10"/>
    <a:srgbClr val="FFFFFF"/>
    <a:srgbClr val="000000"/>
    <a:srgbClr val="353535"/>
    <a:srgbClr val="0078D7"/>
    <a:srgbClr val="FF8C00"/>
    <a:srgbClr val="D83B01"/>
    <a:srgbClr val="FFB900"/>
    <a:srgbClr val="FF505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82526" autoAdjust="0"/>
  </p:normalViewPr>
  <p:slideViewPr>
    <p:cSldViewPr>
      <p:cViewPr varScale="1">
        <p:scale>
          <a:sx n="132" d="100"/>
          <a:sy n="132" d="100"/>
        </p:scale>
        <p:origin x="1296" y="1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customXml" Target="../customXml/item4.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uwyn" userId="f595a170-e9c8-4edf-a992-77a2c89ad09c" providerId="ADAL" clId="{0E77576D-AFEF-458D-BB5E-DC125AE26178}"/>
    <pc:docChg chg="undo custSel addSld delSld modSld sldOrd delSection modSection">
      <pc:chgData name="Jeff Suwyn" userId="f595a170-e9c8-4edf-a992-77a2c89ad09c" providerId="ADAL" clId="{0E77576D-AFEF-458D-BB5E-DC125AE26178}" dt="2017-12-01T20:30:11.909" v="6536" actId="14100"/>
      <pc:docMkLst>
        <pc:docMk/>
      </pc:docMkLst>
      <pc:sldChg chg="del">
        <pc:chgData name="Jeff Suwyn" userId="f595a170-e9c8-4edf-a992-77a2c89ad09c" providerId="ADAL" clId="{0E77576D-AFEF-458D-BB5E-DC125AE26178}" dt="2017-12-01T18:34:59.894" v="6237" actId="2696"/>
        <pc:sldMkLst>
          <pc:docMk/>
          <pc:sldMk cId="3941056257" sldId="1419"/>
        </pc:sldMkLst>
      </pc:sldChg>
      <pc:sldChg chg="del">
        <pc:chgData name="Jeff Suwyn" userId="f595a170-e9c8-4edf-a992-77a2c89ad09c" providerId="ADAL" clId="{0E77576D-AFEF-458D-BB5E-DC125AE26178}" dt="2017-12-01T18:34:58.784" v="6214" actId="2696"/>
        <pc:sldMkLst>
          <pc:docMk/>
          <pc:sldMk cId="1100277093" sldId="1486"/>
        </pc:sldMkLst>
      </pc:sldChg>
      <pc:sldChg chg="del">
        <pc:chgData name="Jeff Suwyn" userId="f595a170-e9c8-4edf-a992-77a2c89ad09c" providerId="ADAL" clId="{0E77576D-AFEF-458D-BB5E-DC125AE26178}" dt="2017-12-01T18:34:59.537" v="6229" actId="2696"/>
        <pc:sldMkLst>
          <pc:docMk/>
          <pc:sldMk cId="1434677114" sldId="1488"/>
        </pc:sldMkLst>
      </pc:sldChg>
      <pc:sldChg chg="del">
        <pc:chgData name="Jeff Suwyn" userId="f595a170-e9c8-4edf-a992-77a2c89ad09c" providerId="ADAL" clId="{0E77576D-AFEF-458D-BB5E-DC125AE26178}" dt="2017-12-01T18:34:58.185" v="6200" actId="2696"/>
        <pc:sldMkLst>
          <pc:docMk/>
          <pc:sldMk cId="2308533467" sldId="1490"/>
        </pc:sldMkLst>
      </pc:sldChg>
      <pc:sldChg chg="del">
        <pc:chgData name="Jeff Suwyn" userId="f595a170-e9c8-4edf-a992-77a2c89ad09c" providerId="ADAL" clId="{0E77576D-AFEF-458D-BB5E-DC125AE26178}" dt="2017-12-01T18:34:58.163" v="6199" actId="2696"/>
        <pc:sldMkLst>
          <pc:docMk/>
          <pc:sldMk cId="3498977665" sldId="1499"/>
        </pc:sldMkLst>
      </pc:sldChg>
      <pc:sldChg chg="del">
        <pc:chgData name="Jeff Suwyn" userId="f595a170-e9c8-4edf-a992-77a2c89ad09c" providerId="ADAL" clId="{0E77576D-AFEF-458D-BB5E-DC125AE26178}" dt="2017-12-01T18:34:58.830" v="6215" actId="2696"/>
        <pc:sldMkLst>
          <pc:docMk/>
          <pc:sldMk cId="1643312987" sldId="1501"/>
        </pc:sldMkLst>
      </pc:sldChg>
      <pc:sldChg chg="del">
        <pc:chgData name="Jeff Suwyn" userId="f595a170-e9c8-4edf-a992-77a2c89ad09c" providerId="ADAL" clId="{0E77576D-AFEF-458D-BB5E-DC125AE26178}" dt="2017-12-01T18:34:58.886" v="6216" actId="2696"/>
        <pc:sldMkLst>
          <pc:docMk/>
          <pc:sldMk cId="3788647698" sldId="1502"/>
        </pc:sldMkLst>
      </pc:sldChg>
      <pc:sldChg chg="del">
        <pc:chgData name="Jeff Suwyn" userId="f595a170-e9c8-4edf-a992-77a2c89ad09c" providerId="ADAL" clId="{0E77576D-AFEF-458D-BB5E-DC125AE26178}" dt="2017-12-01T18:34:58.945" v="6217" actId="2696"/>
        <pc:sldMkLst>
          <pc:docMk/>
          <pc:sldMk cId="1167680846" sldId="1503"/>
        </pc:sldMkLst>
      </pc:sldChg>
      <pc:sldChg chg="del">
        <pc:chgData name="Jeff Suwyn" userId="f595a170-e9c8-4edf-a992-77a2c89ad09c" providerId="ADAL" clId="{0E77576D-AFEF-458D-BB5E-DC125AE26178}" dt="2017-12-01T18:34:59.107" v="6218" actId="2696"/>
        <pc:sldMkLst>
          <pc:docMk/>
          <pc:sldMk cId="4234473174" sldId="1504"/>
        </pc:sldMkLst>
      </pc:sldChg>
      <pc:sldChg chg="del">
        <pc:chgData name="Jeff Suwyn" userId="f595a170-e9c8-4edf-a992-77a2c89ad09c" providerId="ADAL" clId="{0E77576D-AFEF-458D-BB5E-DC125AE26178}" dt="2017-12-01T18:34:59.185" v="6220" actId="2696"/>
        <pc:sldMkLst>
          <pc:docMk/>
          <pc:sldMk cId="3887587415" sldId="1507"/>
        </pc:sldMkLst>
      </pc:sldChg>
      <pc:sldChg chg="del">
        <pc:chgData name="Jeff Suwyn" userId="f595a170-e9c8-4edf-a992-77a2c89ad09c" providerId="ADAL" clId="{0E77576D-AFEF-458D-BB5E-DC125AE26178}" dt="2017-12-01T18:34:59.303" v="6221" actId="2696"/>
        <pc:sldMkLst>
          <pc:docMk/>
          <pc:sldMk cId="491487794" sldId="1508"/>
        </pc:sldMkLst>
      </pc:sldChg>
      <pc:sldChg chg="del">
        <pc:chgData name="Jeff Suwyn" userId="f595a170-e9c8-4edf-a992-77a2c89ad09c" providerId="ADAL" clId="{0E77576D-AFEF-458D-BB5E-DC125AE26178}" dt="2017-12-01T18:34:59.328" v="6222" actId="2696"/>
        <pc:sldMkLst>
          <pc:docMk/>
          <pc:sldMk cId="3726030789" sldId="1509"/>
        </pc:sldMkLst>
      </pc:sldChg>
      <pc:sldChg chg="del">
        <pc:chgData name="Jeff Suwyn" userId="f595a170-e9c8-4edf-a992-77a2c89ad09c" providerId="ADAL" clId="{0E77576D-AFEF-458D-BB5E-DC125AE26178}" dt="2017-12-01T18:34:59.358" v="6223" actId="2696"/>
        <pc:sldMkLst>
          <pc:docMk/>
          <pc:sldMk cId="4151172388" sldId="1511"/>
        </pc:sldMkLst>
      </pc:sldChg>
      <pc:sldChg chg="del">
        <pc:chgData name="Jeff Suwyn" userId="f595a170-e9c8-4edf-a992-77a2c89ad09c" providerId="ADAL" clId="{0E77576D-AFEF-458D-BB5E-DC125AE26178}" dt="2017-12-01T18:34:59.378" v="6224" actId="2696"/>
        <pc:sldMkLst>
          <pc:docMk/>
          <pc:sldMk cId="1702666910" sldId="1512"/>
        </pc:sldMkLst>
      </pc:sldChg>
      <pc:sldChg chg="del">
        <pc:chgData name="Jeff Suwyn" userId="f595a170-e9c8-4edf-a992-77a2c89ad09c" providerId="ADAL" clId="{0E77576D-AFEF-458D-BB5E-DC125AE26178}" dt="2017-12-01T18:34:59.411" v="6225" actId="2696"/>
        <pc:sldMkLst>
          <pc:docMk/>
          <pc:sldMk cId="1666887711" sldId="1513"/>
        </pc:sldMkLst>
      </pc:sldChg>
      <pc:sldChg chg="del">
        <pc:chgData name="Jeff Suwyn" userId="f595a170-e9c8-4edf-a992-77a2c89ad09c" providerId="ADAL" clId="{0E77576D-AFEF-458D-BB5E-DC125AE26178}" dt="2017-12-01T18:34:59.448" v="6226" actId="2696"/>
        <pc:sldMkLst>
          <pc:docMk/>
          <pc:sldMk cId="4207219918" sldId="1514"/>
        </pc:sldMkLst>
      </pc:sldChg>
      <pc:sldChg chg="del">
        <pc:chgData name="Jeff Suwyn" userId="f595a170-e9c8-4edf-a992-77a2c89ad09c" providerId="ADAL" clId="{0E77576D-AFEF-458D-BB5E-DC125AE26178}" dt="2017-12-01T18:34:59.470" v="6227" actId="2696"/>
        <pc:sldMkLst>
          <pc:docMk/>
          <pc:sldMk cId="3726924698" sldId="1515"/>
        </pc:sldMkLst>
      </pc:sldChg>
      <pc:sldChg chg="del">
        <pc:chgData name="Jeff Suwyn" userId="f595a170-e9c8-4edf-a992-77a2c89ad09c" providerId="ADAL" clId="{0E77576D-AFEF-458D-BB5E-DC125AE26178}" dt="2017-12-01T18:34:59.489" v="6228" actId="2696"/>
        <pc:sldMkLst>
          <pc:docMk/>
          <pc:sldMk cId="1897784522" sldId="1516"/>
        </pc:sldMkLst>
      </pc:sldChg>
      <pc:sldChg chg="del">
        <pc:chgData name="Jeff Suwyn" userId="f595a170-e9c8-4edf-a992-77a2c89ad09c" providerId="ADAL" clId="{0E77576D-AFEF-458D-BB5E-DC125AE26178}" dt="2017-12-01T18:34:59.158" v="6219" actId="2696"/>
        <pc:sldMkLst>
          <pc:docMk/>
          <pc:sldMk cId="1332049140" sldId="1517"/>
        </pc:sldMkLst>
      </pc:sldChg>
      <pc:sldChg chg="del">
        <pc:chgData name="Jeff Suwyn" userId="f595a170-e9c8-4edf-a992-77a2c89ad09c" providerId="ADAL" clId="{0E77576D-AFEF-458D-BB5E-DC125AE26178}" dt="2017-12-01T18:34:58.218" v="6201" actId="2696"/>
        <pc:sldMkLst>
          <pc:docMk/>
          <pc:sldMk cId="1005736665" sldId="1519"/>
        </pc:sldMkLst>
      </pc:sldChg>
      <pc:sldChg chg="del">
        <pc:chgData name="Jeff Suwyn" userId="f595a170-e9c8-4edf-a992-77a2c89ad09c" providerId="ADAL" clId="{0E77576D-AFEF-458D-BB5E-DC125AE26178}" dt="2017-12-01T18:34:58.261" v="6202" actId="2696"/>
        <pc:sldMkLst>
          <pc:docMk/>
          <pc:sldMk cId="3791138055" sldId="1520"/>
        </pc:sldMkLst>
      </pc:sldChg>
      <pc:sldChg chg="del">
        <pc:chgData name="Jeff Suwyn" userId="f595a170-e9c8-4edf-a992-77a2c89ad09c" providerId="ADAL" clId="{0E77576D-AFEF-458D-BB5E-DC125AE26178}" dt="2017-12-01T18:34:58.427" v="6204" actId="2696"/>
        <pc:sldMkLst>
          <pc:docMk/>
          <pc:sldMk cId="1952752632" sldId="1522"/>
        </pc:sldMkLst>
      </pc:sldChg>
      <pc:sldChg chg="del">
        <pc:chgData name="Jeff Suwyn" userId="f595a170-e9c8-4edf-a992-77a2c89ad09c" providerId="ADAL" clId="{0E77576D-AFEF-458D-BB5E-DC125AE26178}" dt="2017-12-01T18:34:58.455" v="6205" actId="2696"/>
        <pc:sldMkLst>
          <pc:docMk/>
          <pc:sldMk cId="1995050349" sldId="1523"/>
        </pc:sldMkLst>
      </pc:sldChg>
      <pc:sldChg chg="del">
        <pc:chgData name="Jeff Suwyn" userId="f595a170-e9c8-4edf-a992-77a2c89ad09c" providerId="ADAL" clId="{0E77576D-AFEF-458D-BB5E-DC125AE26178}" dt="2017-12-01T18:34:58.566" v="6206" actId="2696"/>
        <pc:sldMkLst>
          <pc:docMk/>
          <pc:sldMk cId="1811665972" sldId="1524"/>
        </pc:sldMkLst>
      </pc:sldChg>
      <pc:sldChg chg="del">
        <pc:chgData name="Jeff Suwyn" userId="f595a170-e9c8-4edf-a992-77a2c89ad09c" providerId="ADAL" clId="{0E77576D-AFEF-458D-BB5E-DC125AE26178}" dt="2017-12-01T18:34:58.588" v="6207" actId="2696"/>
        <pc:sldMkLst>
          <pc:docMk/>
          <pc:sldMk cId="3874882342" sldId="1525"/>
        </pc:sldMkLst>
      </pc:sldChg>
      <pc:sldChg chg="del">
        <pc:chgData name="Jeff Suwyn" userId="f595a170-e9c8-4edf-a992-77a2c89ad09c" providerId="ADAL" clId="{0E77576D-AFEF-458D-BB5E-DC125AE26178}" dt="2017-12-01T18:34:58.606" v="6208" actId="2696"/>
        <pc:sldMkLst>
          <pc:docMk/>
          <pc:sldMk cId="203203085" sldId="1527"/>
        </pc:sldMkLst>
      </pc:sldChg>
      <pc:sldChg chg="del">
        <pc:chgData name="Jeff Suwyn" userId="f595a170-e9c8-4edf-a992-77a2c89ad09c" providerId="ADAL" clId="{0E77576D-AFEF-458D-BB5E-DC125AE26178}" dt="2017-12-01T18:34:58.632" v="6209" actId="2696"/>
        <pc:sldMkLst>
          <pc:docMk/>
          <pc:sldMk cId="242452099" sldId="1528"/>
        </pc:sldMkLst>
      </pc:sldChg>
      <pc:sldChg chg="del">
        <pc:chgData name="Jeff Suwyn" userId="f595a170-e9c8-4edf-a992-77a2c89ad09c" providerId="ADAL" clId="{0E77576D-AFEF-458D-BB5E-DC125AE26178}" dt="2017-12-01T18:34:58.663" v="6210" actId="2696"/>
        <pc:sldMkLst>
          <pc:docMk/>
          <pc:sldMk cId="3249496989" sldId="1529"/>
        </pc:sldMkLst>
      </pc:sldChg>
      <pc:sldChg chg="del">
        <pc:chgData name="Jeff Suwyn" userId="f595a170-e9c8-4edf-a992-77a2c89ad09c" providerId="ADAL" clId="{0E77576D-AFEF-458D-BB5E-DC125AE26178}" dt="2017-12-01T18:34:58.700" v="6211" actId="2696"/>
        <pc:sldMkLst>
          <pc:docMk/>
          <pc:sldMk cId="1041029672" sldId="1530"/>
        </pc:sldMkLst>
      </pc:sldChg>
      <pc:sldChg chg="del">
        <pc:chgData name="Jeff Suwyn" userId="f595a170-e9c8-4edf-a992-77a2c89ad09c" providerId="ADAL" clId="{0E77576D-AFEF-458D-BB5E-DC125AE26178}" dt="2017-12-01T18:34:58.731" v="6212" actId="2696"/>
        <pc:sldMkLst>
          <pc:docMk/>
          <pc:sldMk cId="1789865309" sldId="1531"/>
        </pc:sldMkLst>
      </pc:sldChg>
      <pc:sldChg chg="del">
        <pc:chgData name="Jeff Suwyn" userId="f595a170-e9c8-4edf-a992-77a2c89ad09c" providerId="ADAL" clId="{0E77576D-AFEF-458D-BB5E-DC125AE26178}" dt="2017-12-01T18:34:58.755" v="6213" actId="2696"/>
        <pc:sldMkLst>
          <pc:docMk/>
          <pc:sldMk cId="2402828649" sldId="1532"/>
        </pc:sldMkLst>
      </pc:sldChg>
      <pc:sldChg chg="del">
        <pc:chgData name="Jeff Suwyn" userId="f595a170-e9c8-4edf-a992-77a2c89ad09c" providerId="ADAL" clId="{0E77576D-AFEF-458D-BB5E-DC125AE26178}" dt="2017-12-01T18:34:59.565" v="6230" actId="2696"/>
        <pc:sldMkLst>
          <pc:docMk/>
          <pc:sldMk cId="2632240331" sldId="1533"/>
        </pc:sldMkLst>
      </pc:sldChg>
      <pc:sldChg chg="del">
        <pc:chgData name="Jeff Suwyn" userId="f595a170-e9c8-4edf-a992-77a2c89ad09c" providerId="ADAL" clId="{0E77576D-AFEF-458D-BB5E-DC125AE26178}" dt="2017-12-01T18:34:59.591" v="6231" actId="2696"/>
        <pc:sldMkLst>
          <pc:docMk/>
          <pc:sldMk cId="2089720119" sldId="1534"/>
        </pc:sldMkLst>
      </pc:sldChg>
      <pc:sldChg chg="del">
        <pc:chgData name="Jeff Suwyn" userId="f595a170-e9c8-4edf-a992-77a2c89ad09c" providerId="ADAL" clId="{0E77576D-AFEF-458D-BB5E-DC125AE26178}" dt="2017-12-01T18:34:59.630" v="6232" actId="2696"/>
        <pc:sldMkLst>
          <pc:docMk/>
          <pc:sldMk cId="2854555760" sldId="1535"/>
        </pc:sldMkLst>
      </pc:sldChg>
      <pc:sldChg chg="del">
        <pc:chgData name="Jeff Suwyn" userId="f595a170-e9c8-4edf-a992-77a2c89ad09c" providerId="ADAL" clId="{0E77576D-AFEF-458D-BB5E-DC125AE26178}" dt="2017-12-01T18:34:59.775" v="6234" actId="2696"/>
        <pc:sldMkLst>
          <pc:docMk/>
          <pc:sldMk cId="3387827643" sldId="1537"/>
        </pc:sldMkLst>
      </pc:sldChg>
      <pc:sldChg chg="del">
        <pc:chgData name="Jeff Suwyn" userId="f595a170-e9c8-4edf-a992-77a2c89ad09c" providerId="ADAL" clId="{0E77576D-AFEF-458D-BB5E-DC125AE26178}" dt="2017-12-01T18:34:59.796" v="6235" actId="2696"/>
        <pc:sldMkLst>
          <pc:docMk/>
          <pc:sldMk cId="2341120333" sldId="1538"/>
        </pc:sldMkLst>
      </pc:sldChg>
      <pc:sldChg chg="del">
        <pc:chgData name="Jeff Suwyn" userId="f595a170-e9c8-4edf-a992-77a2c89ad09c" providerId="ADAL" clId="{0E77576D-AFEF-458D-BB5E-DC125AE26178}" dt="2017-12-01T18:34:59.875" v="6236" actId="2696"/>
        <pc:sldMkLst>
          <pc:docMk/>
          <pc:sldMk cId="4258783568" sldId="1539"/>
        </pc:sldMkLst>
      </pc:sldChg>
      <pc:sldChg chg="del">
        <pc:chgData name="Jeff Suwyn" userId="f595a170-e9c8-4edf-a992-77a2c89ad09c" providerId="ADAL" clId="{0E77576D-AFEF-458D-BB5E-DC125AE26178}" dt="2017-12-01T18:34:59.928" v="6238" actId="2696"/>
        <pc:sldMkLst>
          <pc:docMk/>
          <pc:sldMk cId="323764925" sldId="1542"/>
        </pc:sldMkLst>
      </pc:sldChg>
      <pc:sldChg chg="del">
        <pc:chgData name="Jeff Suwyn" userId="f595a170-e9c8-4edf-a992-77a2c89ad09c" providerId="ADAL" clId="{0E77576D-AFEF-458D-BB5E-DC125AE26178}" dt="2017-12-01T18:34:59.946" v="6239" actId="2696"/>
        <pc:sldMkLst>
          <pc:docMk/>
          <pc:sldMk cId="2128580388" sldId="1543"/>
        </pc:sldMkLst>
      </pc:sldChg>
      <pc:sldChg chg="del">
        <pc:chgData name="Jeff Suwyn" userId="f595a170-e9c8-4edf-a992-77a2c89ad09c" providerId="ADAL" clId="{0E77576D-AFEF-458D-BB5E-DC125AE26178}" dt="2017-12-01T18:34:59.987" v="6240" actId="2696"/>
        <pc:sldMkLst>
          <pc:docMk/>
          <pc:sldMk cId="862097769" sldId="1544"/>
        </pc:sldMkLst>
      </pc:sldChg>
      <pc:sldChg chg="del">
        <pc:chgData name="Jeff Suwyn" userId="f595a170-e9c8-4edf-a992-77a2c89ad09c" providerId="ADAL" clId="{0E77576D-AFEF-458D-BB5E-DC125AE26178}" dt="2017-12-01T18:35:00.031" v="6241" actId="2696"/>
        <pc:sldMkLst>
          <pc:docMk/>
          <pc:sldMk cId="2536792616" sldId="1545"/>
        </pc:sldMkLst>
      </pc:sldChg>
      <pc:sldChg chg="del">
        <pc:chgData name="Jeff Suwyn" userId="f595a170-e9c8-4edf-a992-77a2c89ad09c" providerId="ADAL" clId="{0E77576D-AFEF-458D-BB5E-DC125AE26178}" dt="2017-12-01T18:35:00.050" v="6242" actId="2696"/>
        <pc:sldMkLst>
          <pc:docMk/>
          <pc:sldMk cId="2389561763" sldId="1546"/>
        </pc:sldMkLst>
      </pc:sldChg>
      <pc:sldChg chg="del">
        <pc:chgData name="Jeff Suwyn" userId="f595a170-e9c8-4edf-a992-77a2c89ad09c" providerId="ADAL" clId="{0E77576D-AFEF-458D-BB5E-DC125AE26178}" dt="2017-12-01T18:35:00.114" v="6243" actId="2696"/>
        <pc:sldMkLst>
          <pc:docMk/>
          <pc:sldMk cId="3250383161" sldId="1547"/>
        </pc:sldMkLst>
      </pc:sldChg>
      <pc:sldChg chg="del">
        <pc:chgData name="Jeff Suwyn" userId="f595a170-e9c8-4edf-a992-77a2c89ad09c" providerId="ADAL" clId="{0E77576D-AFEF-458D-BB5E-DC125AE26178}" dt="2017-12-01T18:34:58.374" v="6203" actId="2696"/>
        <pc:sldMkLst>
          <pc:docMk/>
          <pc:sldMk cId="895908902" sldId="1548"/>
        </pc:sldMkLst>
      </pc:sldChg>
      <pc:sldChg chg="del">
        <pc:chgData name="Jeff Suwyn" userId="f595a170-e9c8-4edf-a992-77a2c89ad09c" providerId="ADAL" clId="{0E77576D-AFEF-458D-BB5E-DC125AE26178}" dt="2017-12-01T18:34:59.732" v="6233" actId="2696"/>
        <pc:sldMkLst>
          <pc:docMk/>
          <pc:sldMk cId="687074080" sldId="1549"/>
        </pc:sldMkLst>
      </pc:sldChg>
      <pc:sldChg chg="del">
        <pc:chgData name="Jeff Suwyn" userId="f595a170-e9c8-4edf-a992-77a2c89ad09c" providerId="ADAL" clId="{0E77576D-AFEF-458D-BB5E-DC125AE26178}" dt="2017-12-01T16:45:41.910" v="9" actId="2696"/>
        <pc:sldMkLst>
          <pc:docMk/>
          <pc:sldMk cId="2956250122" sldId="1550"/>
        </pc:sldMkLst>
      </pc:sldChg>
      <pc:sldChg chg="del">
        <pc:chgData name="Jeff Suwyn" userId="f595a170-e9c8-4edf-a992-77a2c89ad09c" providerId="ADAL" clId="{0E77576D-AFEF-458D-BB5E-DC125AE26178}" dt="2017-12-01T16:45:42.038" v="11" actId="2696"/>
        <pc:sldMkLst>
          <pc:docMk/>
          <pc:sldMk cId="1266940322" sldId="1557"/>
        </pc:sldMkLst>
      </pc:sldChg>
      <pc:sldChg chg="del">
        <pc:chgData name="Jeff Suwyn" userId="f595a170-e9c8-4edf-a992-77a2c89ad09c" providerId="ADAL" clId="{0E77576D-AFEF-458D-BB5E-DC125AE26178}" dt="2017-12-01T16:45:42.154" v="12" actId="2696"/>
        <pc:sldMkLst>
          <pc:docMk/>
          <pc:sldMk cId="106276403" sldId="1558"/>
        </pc:sldMkLst>
      </pc:sldChg>
      <pc:sldChg chg="del">
        <pc:chgData name="Jeff Suwyn" userId="f595a170-e9c8-4edf-a992-77a2c89ad09c" providerId="ADAL" clId="{0E77576D-AFEF-458D-BB5E-DC125AE26178}" dt="2017-12-01T16:45:42.183" v="13" actId="2696"/>
        <pc:sldMkLst>
          <pc:docMk/>
          <pc:sldMk cId="2565827051" sldId="1559"/>
        </pc:sldMkLst>
      </pc:sldChg>
      <pc:sldChg chg="del">
        <pc:chgData name="Jeff Suwyn" userId="f595a170-e9c8-4edf-a992-77a2c89ad09c" providerId="ADAL" clId="{0E77576D-AFEF-458D-BB5E-DC125AE26178}" dt="2017-12-01T16:45:42.230" v="15" actId="2696"/>
        <pc:sldMkLst>
          <pc:docMk/>
          <pc:sldMk cId="1513640285" sldId="1560"/>
        </pc:sldMkLst>
      </pc:sldChg>
      <pc:sldChg chg="del">
        <pc:chgData name="Jeff Suwyn" userId="f595a170-e9c8-4edf-a992-77a2c89ad09c" providerId="ADAL" clId="{0E77576D-AFEF-458D-BB5E-DC125AE26178}" dt="2017-12-01T16:45:42.301" v="18" actId="2696"/>
        <pc:sldMkLst>
          <pc:docMk/>
          <pc:sldMk cId="742795234" sldId="1561"/>
        </pc:sldMkLst>
      </pc:sldChg>
      <pc:sldChg chg="del">
        <pc:chgData name="Jeff Suwyn" userId="f595a170-e9c8-4edf-a992-77a2c89ad09c" providerId="ADAL" clId="{0E77576D-AFEF-458D-BB5E-DC125AE26178}" dt="2017-12-01T16:45:42.325" v="19" actId="2696"/>
        <pc:sldMkLst>
          <pc:docMk/>
          <pc:sldMk cId="467962118" sldId="1562"/>
        </pc:sldMkLst>
      </pc:sldChg>
      <pc:sldChg chg="addSp delSp modSp del">
        <pc:chgData name="Jeff Suwyn" userId="f595a170-e9c8-4edf-a992-77a2c89ad09c" providerId="ADAL" clId="{0E77576D-AFEF-458D-BB5E-DC125AE26178}" dt="2017-12-01T17:31:01.934" v="778" actId="2696"/>
        <pc:sldMkLst>
          <pc:docMk/>
          <pc:sldMk cId="2510724513" sldId="1565"/>
        </pc:sldMkLst>
        <pc:picChg chg="del">
          <ac:chgData name="Jeff Suwyn" userId="f595a170-e9c8-4edf-a992-77a2c89ad09c" providerId="ADAL" clId="{0E77576D-AFEF-458D-BB5E-DC125AE26178}" dt="2017-12-01T16:46:28.442" v="26" actId="2696"/>
          <ac:picMkLst>
            <pc:docMk/>
            <pc:sldMk cId="2510724513" sldId="1565"/>
            <ac:picMk id="4" creationId="{00000000-0000-0000-0000-000000000000}"/>
          </ac:picMkLst>
        </pc:picChg>
        <pc:picChg chg="add mod">
          <ac:chgData name="Jeff Suwyn" userId="f595a170-e9c8-4edf-a992-77a2c89ad09c" providerId="ADAL" clId="{0E77576D-AFEF-458D-BB5E-DC125AE26178}" dt="2017-12-01T17:15:31.866" v="468" actId="571"/>
          <ac:picMkLst>
            <pc:docMk/>
            <pc:sldMk cId="2510724513" sldId="1565"/>
            <ac:picMk id="6" creationId="{0942856D-6677-4E38-B580-A008E2BAA981}"/>
          </ac:picMkLst>
        </pc:picChg>
      </pc:sldChg>
      <pc:sldChg chg="del">
        <pc:chgData name="Jeff Suwyn" userId="f595a170-e9c8-4edf-a992-77a2c89ad09c" providerId="ADAL" clId="{0E77576D-AFEF-458D-BB5E-DC125AE26178}" dt="2017-12-01T16:46:35.029" v="27" actId="2696"/>
        <pc:sldMkLst>
          <pc:docMk/>
          <pc:sldMk cId="1176970820" sldId="1566"/>
        </pc:sldMkLst>
      </pc:sldChg>
      <pc:sldChg chg="del">
        <pc:chgData name="Jeff Suwyn" userId="f595a170-e9c8-4edf-a992-77a2c89ad09c" providerId="ADAL" clId="{0E77576D-AFEF-458D-BB5E-DC125AE26178}" dt="2017-12-01T16:46:39.110" v="28" actId="2696"/>
        <pc:sldMkLst>
          <pc:docMk/>
          <pc:sldMk cId="164791499" sldId="1567"/>
        </pc:sldMkLst>
      </pc:sldChg>
      <pc:sldChg chg="modNotesTx">
        <pc:chgData name="Jeff Suwyn" userId="f595a170-e9c8-4edf-a992-77a2c89ad09c" providerId="ADAL" clId="{0E77576D-AFEF-458D-BB5E-DC125AE26178}" dt="2017-12-01T17:44:59.148" v="1592" actId="20577"/>
        <pc:sldMkLst>
          <pc:docMk/>
          <pc:sldMk cId="151312478" sldId="1568"/>
        </pc:sldMkLst>
      </pc:sldChg>
      <pc:sldChg chg="modNotesTx">
        <pc:chgData name="Jeff Suwyn" userId="f595a170-e9c8-4edf-a992-77a2c89ad09c" providerId="ADAL" clId="{0E77576D-AFEF-458D-BB5E-DC125AE26178}" dt="2017-12-01T20:05:41.814" v="6321" actId="20577"/>
        <pc:sldMkLst>
          <pc:docMk/>
          <pc:sldMk cId="559588872" sldId="1569"/>
        </pc:sldMkLst>
      </pc:sldChg>
      <pc:sldChg chg="modNotesTx">
        <pc:chgData name="Jeff Suwyn" userId="f595a170-e9c8-4edf-a992-77a2c89ad09c" providerId="ADAL" clId="{0E77576D-AFEF-458D-BB5E-DC125AE26178}" dt="2017-12-01T17:55:38.583" v="2594" actId="20577"/>
        <pc:sldMkLst>
          <pc:docMk/>
          <pc:sldMk cId="2396367285" sldId="1570"/>
        </pc:sldMkLst>
      </pc:sldChg>
      <pc:sldChg chg="del">
        <pc:chgData name="Jeff Suwyn" userId="f595a170-e9c8-4edf-a992-77a2c89ad09c" providerId="ADAL" clId="{0E77576D-AFEF-458D-BB5E-DC125AE26178}" dt="2017-12-01T17:31:34.742" v="791" actId="2696"/>
        <pc:sldMkLst>
          <pc:docMk/>
          <pc:sldMk cId="3376195518" sldId="1572"/>
        </pc:sldMkLst>
      </pc:sldChg>
      <pc:sldChg chg="del">
        <pc:chgData name="Jeff Suwyn" userId="f595a170-e9c8-4edf-a992-77a2c89ad09c" providerId="ADAL" clId="{0E77576D-AFEF-458D-BB5E-DC125AE26178}" dt="2017-12-01T17:31:34.849" v="795" actId="2696"/>
        <pc:sldMkLst>
          <pc:docMk/>
          <pc:sldMk cId="1394812832" sldId="1573"/>
        </pc:sldMkLst>
      </pc:sldChg>
      <pc:sldChg chg="del">
        <pc:chgData name="Jeff Suwyn" userId="f595a170-e9c8-4edf-a992-77a2c89ad09c" providerId="ADAL" clId="{0E77576D-AFEF-458D-BB5E-DC125AE26178}" dt="2017-12-01T17:31:34.890" v="796" actId="2696"/>
        <pc:sldMkLst>
          <pc:docMk/>
          <pc:sldMk cId="2218577706" sldId="1574"/>
        </pc:sldMkLst>
      </pc:sldChg>
      <pc:sldChg chg="del">
        <pc:chgData name="Jeff Suwyn" userId="f595a170-e9c8-4edf-a992-77a2c89ad09c" providerId="ADAL" clId="{0E77576D-AFEF-458D-BB5E-DC125AE26178}" dt="2017-12-01T17:31:34.913" v="797" actId="2696"/>
        <pc:sldMkLst>
          <pc:docMk/>
          <pc:sldMk cId="438113482" sldId="1575"/>
        </pc:sldMkLst>
      </pc:sldChg>
      <pc:sldChg chg="del">
        <pc:chgData name="Jeff Suwyn" userId="f595a170-e9c8-4edf-a992-77a2c89ad09c" providerId="ADAL" clId="{0E77576D-AFEF-458D-BB5E-DC125AE26178}" dt="2017-12-01T17:31:34.961" v="799" actId="2696"/>
        <pc:sldMkLst>
          <pc:docMk/>
          <pc:sldMk cId="1898364488" sldId="1577"/>
        </pc:sldMkLst>
      </pc:sldChg>
      <pc:sldChg chg="del">
        <pc:chgData name="Jeff Suwyn" userId="f595a170-e9c8-4edf-a992-77a2c89ad09c" providerId="ADAL" clId="{0E77576D-AFEF-458D-BB5E-DC125AE26178}" dt="2017-12-01T17:31:34.984" v="800" actId="2696"/>
        <pc:sldMkLst>
          <pc:docMk/>
          <pc:sldMk cId="1326623373" sldId="1578"/>
        </pc:sldMkLst>
      </pc:sldChg>
      <pc:sldChg chg="del">
        <pc:chgData name="Jeff Suwyn" userId="f595a170-e9c8-4edf-a992-77a2c89ad09c" providerId="ADAL" clId="{0E77576D-AFEF-458D-BB5E-DC125AE26178}" dt="2017-12-01T17:31:35.008" v="801" actId="2696"/>
        <pc:sldMkLst>
          <pc:docMk/>
          <pc:sldMk cId="698573231" sldId="1579"/>
        </pc:sldMkLst>
      </pc:sldChg>
      <pc:sldChg chg="del">
        <pc:chgData name="Jeff Suwyn" userId="f595a170-e9c8-4edf-a992-77a2c89ad09c" providerId="ADAL" clId="{0E77576D-AFEF-458D-BB5E-DC125AE26178}" dt="2017-12-01T17:31:35.101" v="803" actId="2696"/>
        <pc:sldMkLst>
          <pc:docMk/>
          <pc:sldMk cId="1665472501" sldId="1580"/>
        </pc:sldMkLst>
      </pc:sldChg>
      <pc:sldChg chg="del">
        <pc:chgData name="Jeff Suwyn" userId="f595a170-e9c8-4edf-a992-77a2c89ad09c" providerId="ADAL" clId="{0E77576D-AFEF-458D-BB5E-DC125AE26178}" dt="2017-12-01T17:31:35.057" v="802" actId="2696"/>
        <pc:sldMkLst>
          <pc:docMk/>
          <pc:sldMk cId="1564171291" sldId="1581"/>
        </pc:sldMkLst>
      </pc:sldChg>
      <pc:sldChg chg="modSp del">
        <pc:chgData name="Jeff Suwyn" userId="f595a170-e9c8-4edf-a992-77a2c89ad09c" providerId="ADAL" clId="{0E77576D-AFEF-458D-BB5E-DC125AE26178}" dt="2017-12-01T17:31:35.167" v="804" actId="2696"/>
        <pc:sldMkLst>
          <pc:docMk/>
          <pc:sldMk cId="3166179961" sldId="1584"/>
        </pc:sldMkLst>
        <pc:picChg chg="mod">
          <ac:chgData name="Jeff Suwyn" userId="f595a170-e9c8-4edf-a992-77a2c89ad09c" providerId="ADAL" clId="{0E77576D-AFEF-458D-BB5E-DC125AE26178}" dt="2017-12-01T17:23:31.832" v="533" actId="1076"/>
          <ac:picMkLst>
            <pc:docMk/>
            <pc:sldMk cId="3166179961" sldId="1584"/>
            <ac:picMk id="4" creationId="{BE772333-7E34-42FB-BE03-050C82978C38}"/>
          </ac:picMkLst>
        </pc:picChg>
      </pc:sldChg>
      <pc:sldChg chg="ord modNotesTx">
        <pc:chgData name="Jeff Suwyn" userId="f595a170-e9c8-4edf-a992-77a2c89ad09c" providerId="ADAL" clId="{0E77576D-AFEF-458D-BB5E-DC125AE26178}" dt="2017-12-01T20:20:05.389" v="6422" actId="20577"/>
        <pc:sldMkLst>
          <pc:docMk/>
          <pc:sldMk cId="2907866599" sldId="1585"/>
        </pc:sldMkLst>
      </pc:sldChg>
      <pc:sldChg chg="del">
        <pc:chgData name="Jeff Suwyn" userId="f595a170-e9c8-4edf-a992-77a2c89ad09c" providerId="ADAL" clId="{0E77576D-AFEF-458D-BB5E-DC125AE26178}" dt="2017-12-01T17:32:02.073" v="808" actId="2696"/>
        <pc:sldMkLst>
          <pc:docMk/>
          <pc:sldMk cId="4239451999" sldId="1597"/>
        </pc:sldMkLst>
      </pc:sldChg>
      <pc:sldChg chg="del">
        <pc:chgData name="Jeff Suwyn" userId="f595a170-e9c8-4edf-a992-77a2c89ad09c" providerId="ADAL" clId="{0E77576D-AFEF-458D-BB5E-DC125AE26178}" dt="2017-12-01T17:32:02.108" v="809" actId="2696"/>
        <pc:sldMkLst>
          <pc:docMk/>
          <pc:sldMk cId="1043639365" sldId="1598"/>
        </pc:sldMkLst>
      </pc:sldChg>
      <pc:sldChg chg="del">
        <pc:chgData name="Jeff Suwyn" userId="f595a170-e9c8-4edf-a992-77a2c89ad09c" providerId="ADAL" clId="{0E77576D-AFEF-458D-BB5E-DC125AE26178}" dt="2017-12-01T17:32:02.128" v="810" actId="2696"/>
        <pc:sldMkLst>
          <pc:docMk/>
          <pc:sldMk cId="2061859785" sldId="1599"/>
        </pc:sldMkLst>
      </pc:sldChg>
      <pc:sldChg chg="del">
        <pc:chgData name="Jeff Suwyn" userId="f595a170-e9c8-4edf-a992-77a2c89ad09c" providerId="ADAL" clId="{0E77576D-AFEF-458D-BB5E-DC125AE26178}" dt="2017-12-01T18:34:58.008" v="6198" actId="2696"/>
        <pc:sldMkLst>
          <pc:docMk/>
          <pc:sldMk cId="3062013285" sldId="1603"/>
        </pc:sldMkLst>
      </pc:sldChg>
      <pc:sldChg chg="del">
        <pc:chgData name="Jeff Suwyn" userId="f595a170-e9c8-4edf-a992-77a2c89ad09c" providerId="ADAL" clId="{0E77576D-AFEF-458D-BB5E-DC125AE26178}" dt="2017-12-01T16:45:41.589" v="2" actId="2696"/>
        <pc:sldMkLst>
          <pc:docMk/>
          <pc:sldMk cId="1799530493" sldId="1604"/>
        </pc:sldMkLst>
      </pc:sldChg>
      <pc:sldChg chg="del">
        <pc:chgData name="Jeff Suwyn" userId="f595a170-e9c8-4edf-a992-77a2c89ad09c" providerId="ADAL" clId="{0E77576D-AFEF-458D-BB5E-DC125AE26178}" dt="2017-12-01T17:31:55.544" v="806" actId="2696"/>
        <pc:sldMkLst>
          <pc:docMk/>
          <pc:sldMk cId="2791405916" sldId="1605"/>
        </pc:sldMkLst>
      </pc:sldChg>
      <pc:sldChg chg="del">
        <pc:chgData name="Jeff Suwyn" userId="f595a170-e9c8-4edf-a992-77a2c89ad09c" providerId="ADAL" clId="{0E77576D-AFEF-458D-BB5E-DC125AE26178}" dt="2017-12-01T17:31:55.633" v="807" actId="2696"/>
        <pc:sldMkLst>
          <pc:docMk/>
          <pc:sldMk cId="2642644905" sldId="1607"/>
        </pc:sldMkLst>
      </pc:sldChg>
      <pc:sldChg chg="modSp modAnim">
        <pc:chgData name="Jeff Suwyn" userId="f595a170-e9c8-4edf-a992-77a2c89ad09c" providerId="ADAL" clId="{0E77576D-AFEF-458D-BB5E-DC125AE26178}" dt="2017-12-01T20:26:14.183" v="6528" actId="1035"/>
        <pc:sldMkLst>
          <pc:docMk/>
          <pc:sldMk cId="3654767749" sldId="1610"/>
        </pc:sldMkLst>
        <pc:spChg chg="mod">
          <ac:chgData name="Jeff Suwyn" userId="f595a170-e9c8-4edf-a992-77a2c89ad09c" providerId="ADAL" clId="{0E77576D-AFEF-458D-BB5E-DC125AE26178}" dt="2017-12-01T18:34:32.608" v="6196" actId="20577"/>
          <ac:spMkLst>
            <pc:docMk/>
            <pc:sldMk cId="3654767749" sldId="1610"/>
            <ac:spMk id="3" creationId="{4E6CA784-B772-4739-AD0C-BCF59D10374A}"/>
          </ac:spMkLst>
        </pc:spChg>
        <pc:picChg chg="mod">
          <ac:chgData name="Jeff Suwyn" userId="f595a170-e9c8-4edf-a992-77a2c89ad09c" providerId="ADAL" clId="{0E77576D-AFEF-458D-BB5E-DC125AE26178}" dt="2017-12-01T20:26:14.183" v="6528" actId="1035"/>
          <ac:picMkLst>
            <pc:docMk/>
            <pc:sldMk cId="3654767749" sldId="1610"/>
            <ac:picMk id="34" creationId="{00000000-0000-0000-0000-000000000000}"/>
          </ac:picMkLst>
        </pc:picChg>
      </pc:sldChg>
      <pc:sldChg chg="del">
        <pc:chgData name="Jeff Suwyn" userId="f595a170-e9c8-4edf-a992-77a2c89ad09c" providerId="ADAL" clId="{0E77576D-AFEF-458D-BB5E-DC125AE26178}" dt="2017-12-01T16:45:41.883" v="8" actId="2696"/>
        <pc:sldMkLst>
          <pc:docMk/>
          <pc:sldMk cId="1818090670" sldId="1611"/>
        </pc:sldMkLst>
      </pc:sldChg>
      <pc:sldChg chg="del">
        <pc:chgData name="Jeff Suwyn" userId="f595a170-e9c8-4edf-a992-77a2c89ad09c" providerId="ADAL" clId="{0E77576D-AFEF-458D-BB5E-DC125AE26178}" dt="2017-12-01T16:45:41.979" v="10" actId="2696"/>
        <pc:sldMkLst>
          <pc:docMk/>
          <pc:sldMk cId="2829910853" sldId="1613"/>
        </pc:sldMkLst>
      </pc:sldChg>
      <pc:sldChg chg="del">
        <pc:chgData name="Jeff Suwyn" userId="f595a170-e9c8-4edf-a992-77a2c89ad09c" providerId="ADAL" clId="{0E77576D-AFEF-458D-BB5E-DC125AE26178}" dt="2017-12-01T17:31:34.672" v="790" actId="2696"/>
        <pc:sldMkLst>
          <pc:docMk/>
          <pc:sldMk cId="4051641210" sldId="1615"/>
        </pc:sldMkLst>
      </pc:sldChg>
      <pc:sldChg chg="del">
        <pc:chgData name="Jeff Suwyn" userId="f595a170-e9c8-4edf-a992-77a2c89ad09c" providerId="ADAL" clId="{0E77576D-AFEF-458D-BB5E-DC125AE26178}" dt="2017-12-01T17:31:34.936" v="798" actId="2696"/>
        <pc:sldMkLst>
          <pc:docMk/>
          <pc:sldMk cId="1754092580" sldId="1616"/>
        </pc:sldMkLst>
      </pc:sldChg>
      <pc:sldChg chg="del">
        <pc:chgData name="Jeff Suwyn" userId="f595a170-e9c8-4edf-a992-77a2c89ad09c" providerId="ADAL" clId="{0E77576D-AFEF-458D-BB5E-DC125AE26178}" dt="2017-12-01T16:45:41.527" v="0" actId="2696"/>
        <pc:sldMkLst>
          <pc:docMk/>
          <pc:sldMk cId="1066552178" sldId="1620"/>
        </pc:sldMkLst>
      </pc:sldChg>
      <pc:sldChg chg="del">
        <pc:chgData name="Jeff Suwyn" userId="f595a170-e9c8-4edf-a992-77a2c89ad09c" providerId="ADAL" clId="{0E77576D-AFEF-458D-BB5E-DC125AE26178}" dt="2017-12-01T16:45:41.568" v="1" actId="2696"/>
        <pc:sldMkLst>
          <pc:docMk/>
          <pc:sldMk cId="2651593460" sldId="1622"/>
        </pc:sldMkLst>
      </pc:sldChg>
      <pc:sldChg chg="del">
        <pc:chgData name="Jeff Suwyn" userId="f595a170-e9c8-4edf-a992-77a2c89ad09c" providerId="ADAL" clId="{0E77576D-AFEF-458D-BB5E-DC125AE26178}" dt="2017-12-01T18:34:57.799" v="6197" actId="2696"/>
        <pc:sldMkLst>
          <pc:docMk/>
          <pc:sldMk cId="2191261348" sldId="1623"/>
        </pc:sldMkLst>
      </pc:sldChg>
      <pc:sldChg chg="modNotesTx">
        <pc:chgData name="Jeff Suwyn" userId="f595a170-e9c8-4edf-a992-77a2c89ad09c" providerId="ADAL" clId="{0E77576D-AFEF-458D-BB5E-DC125AE26178}" dt="2017-12-01T20:20:34.943" v="6438" actId="20577"/>
        <pc:sldMkLst>
          <pc:docMk/>
          <pc:sldMk cId="1538103408" sldId="1624"/>
        </pc:sldMkLst>
      </pc:sldChg>
      <pc:sldChg chg="modNotesTx">
        <pc:chgData name="Jeff Suwyn" userId="f595a170-e9c8-4edf-a992-77a2c89ad09c" providerId="ADAL" clId="{0E77576D-AFEF-458D-BB5E-DC125AE26178}" dt="2017-12-01T20:21:45.196" v="6441" actId="6549"/>
        <pc:sldMkLst>
          <pc:docMk/>
          <pc:sldMk cId="551673522" sldId="1625"/>
        </pc:sldMkLst>
      </pc:sldChg>
      <pc:sldChg chg="modNotesTx">
        <pc:chgData name="Jeff Suwyn" userId="f595a170-e9c8-4edf-a992-77a2c89ad09c" providerId="ADAL" clId="{0E77576D-AFEF-458D-BB5E-DC125AE26178}" dt="2017-12-01T18:22:19.725" v="4498" actId="20577"/>
        <pc:sldMkLst>
          <pc:docMk/>
          <pc:sldMk cId="1139119745" sldId="1626"/>
        </pc:sldMkLst>
      </pc:sldChg>
      <pc:sldChg chg="modNotesTx">
        <pc:chgData name="Jeff Suwyn" userId="f595a170-e9c8-4edf-a992-77a2c89ad09c" providerId="ADAL" clId="{0E77576D-AFEF-458D-BB5E-DC125AE26178}" dt="2017-12-01T20:22:09.136" v="6480" actId="20577"/>
        <pc:sldMkLst>
          <pc:docMk/>
          <pc:sldMk cId="2943937454" sldId="1627"/>
        </pc:sldMkLst>
      </pc:sldChg>
      <pc:sldChg chg="modNotesTx">
        <pc:chgData name="Jeff Suwyn" userId="f595a170-e9c8-4edf-a992-77a2c89ad09c" providerId="ADAL" clId="{0E77576D-AFEF-458D-BB5E-DC125AE26178}" dt="2017-12-01T18:23:16.892" v="4677" actId="313"/>
        <pc:sldMkLst>
          <pc:docMk/>
          <pc:sldMk cId="4240468152" sldId="1628"/>
        </pc:sldMkLst>
      </pc:sldChg>
      <pc:sldChg chg="modNotesTx">
        <pc:chgData name="Jeff Suwyn" userId="f595a170-e9c8-4edf-a992-77a2c89ad09c" providerId="ADAL" clId="{0E77576D-AFEF-458D-BB5E-DC125AE26178}" dt="2017-12-01T18:25:10.854" v="5046" actId="20577"/>
        <pc:sldMkLst>
          <pc:docMk/>
          <pc:sldMk cId="2456922954" sldId="1629"/>
        </pc:sldMkLst>
      </pc:sldChg>
      <pc:sldChg chg="modNotesTx">
        <pc:chgData name="Jeff Suwyn" userId="f595a170-e9c8-4edf-a992-77a2c89ad09c" providerId="ADAL" clId="{0E77576D-AFEF-458D-BB5E-DC125AE26178}" dt="2017-12-01T18:27:08.152" v="5213" actId="20577"/>
        <pc:sldMkLst>
          <pc:docMk/>
          <pc:sldMk cId="359959095" sldId="1630"/>
        </pc:sldMkLst>
      </pc:sldChg>
      <pc:sldChg chg="modNotesTx">
        <pc:chgData name="Jeff Suwyn" userId="f595a170-e9c8-4edf-a992-77a2c89ad09c" providerId="ADAL" clId="{0E77576D-AFEF-458D-BB5E-DC125AE26178}" dt="2017-12-01T18:29:43.307" v="5469" actId="20577"/>
        <pc:sldMkLst>
          <pc:docMk/>
          <pc:sldMk cId="1207746467" sldId="1631"/>
        </pc:sldMkLst>
      </pc:sldChg>
      <pc:sldChg chg="del">
        <pc:chgData name="Jeff Suwyn" userId="f595a170-e9c8-4edf-a992-77a2c89ad09c" providerId="ADAL" clId="{0E77576D-AFEF-458D-BB5E-DC125AE26178}" dt="2017-12-01T16:45:42.407" v="21" actId="2696"/>
        <pc:sldMkLst>
          <pc:docMk/>
          <pc:sldMk cId="3275510282" sldId="1635"/>
        </pc:sldMkLst>
      </pc:sldChg>
      <pc:sldChg chg="del">
        <pc:chgData name="Jeff Suwyn" userId="f595a170-e9c8-4edf-a992-77a2c89ad09c" providerId="ADAL" clId="{0E77576D-AFEF-458D-BB5E-DC125AE26178}" dt="2017-12-01T16:45:42.431" v="22" actId="2696"/>
        <pc:sldMkLst>
          <pc:docMk/>
          <pc:sldMk cId="3008369163" sldId="1645"/>
        </pc:sldMkLst>
      </pc:sldChg>
      <pc:sldChg chg="del">
        <pc:chgData name="Jeff Suwyn" userId="f595a170-e9c8-4edf-a992-77a2c89ad09c" providerId="ADAL" clId="{0E77576D-AFEF-458D-BB5E-DC125AE26178}" dt="2017-12-01T17:31:34.770" v="792" actId="2696"/>
        <pc:sldMkLst>
          <pc:docMk/>
          <pc:sldMk cId="3929375022" sldId="1646"/>
        </pc:sldMkLst>
      </pc:sldChg>
      <pc:sldChg chg="modSp del">
        <pc:chgData name="Jeff Suwyn" userId="f595a170-e9c8-4edf-a992-77a2c89ad09c" providerId="ADAL" clId="{0E77576D-AFEF-458D-BB5E-DC125AE26178}" dt="2017-12-01T17:31:34.813" v="793" actId="2696"/>
        <pc:sldMkLst>
          <pc:docMk/>
          <pc:sldMk cId="3006055407" sldId="1647"/>
        </pc:sldMkLst>
        <pc:grpChg chg="mod">
          <ac:chgData name="Jeff Suwyn" userId="f595a170-e9c8-4edf-a992-77a2c89ad09c" providerId="ADAL" clId="{0E77576D-AFEF-458D-BB5E-DC125AE26178}" dt="2017-12-01T17:19:52.033" v="506" actId="688"/>
          <ac:grpSpMkLst>
            <pc:docMk/>
            <pc:sldMk cId="3006055407" sldId="1647"/>
            <ac:grpSpMk id="8" creationId="{00000000-0000-0000-0000-000000000000}"/>
          </ac:grpSpMkLst>
        </pc:grpChg>
      </pc:sldChg>
      <pc:sldChg chg="modNotesTx">
        <pc:chgData name="Jeff Suwyn" userId="f595a170-e9c8-4edf-a992-77a2c89ad09c" providerId="ADAL" clId="{0E77576D-AFEF-458D-BB5E-DC125AE26178}" dt="2017-12-01T18:31:46.761" v="5692" actId="20577"/>
        <pc:sldMkLst>
          <pc:docMk/>
          <pc:sldMk cId="1551521219" sldId="1648"/>
        </pc:sldMkLst>
      </pc:sldChg>
      <pc:sldChg chg="modSp modNotesTx">
        <pc:chgData name="Jeff Suwyn" userId="f595a170-e9c8-4edf-a992-77a2c89ad09c" providerId="ADAL" clId="{0E77576D-AFEF-458D-BB5E-DC125AE26178}" dt="2017-12-01T20:29:41.817" v="6534" actId="1036"/>
        <pc:sldMkLst>
          <pc:docMk/>
          <pc:sldMk cId="3690335033" sldId="1651"/>
        </pc:sldMkLst>
        <pc:picChg chg="mod">
          <ac:chgData name="Jeff Suwyn" userId="f595a170-e9c8-4edf-a992-77a2c89ad09c" providerId="ADAL" clId="{0E77576D-AFEF-458D-BB5E-DC125AE26178}" dt="2017-12-01T20:29:41.817" v="6534" actId="1036"/>
          <ac:picMkLst>
            <pc:docMk/>
            <pc:sldMk cId="3690335033" sldId="1651"/>
            <ac:picMk id="2" creationId="{0488700D-B980-487B-97F9-FF0F11BA3999}"/>
          </ac:picMkLst>
        </pc:picChg>
      </pc:sldChg>
      <pc:sldChg chg="modSp modNotesTx">
        <pc:chgData name="Jeff Suwyn" userId="f595a170-e9c8-4edf-a992-77a2c89ad09c" providerId="ADAL" clId="{0E77576D-AFEF-458D-BB5E-DC125AE26178}" dt="2017-12-01T20:30:11.909" v="6536" actId="14100"/>
        <pc:sldMkLst>
          <pc:docMk/>
          <pc:sldMk cId="2287926071" sldId="1652"/>
        </pc:sldMkLst>
        <pc:picChg chg="mod">
          <ac:chgData name="Jeff Suwyn" userId="f595a170-e9c8-4edf-a992-77a2c89ad09c" providerId="ADAL" clId="{0E77576D-AFEF-458D-BB5E-DC125AE26178}" dt="2017-12-01T20:30:11.909" v="6536" actId="14100"/>
          <ac:picMkLst>
            <pc:docMk/>
            <pc:sldMk cId="2287926071" sldId="1652"/>
            <ac:picMk id="2" creationId="{84C748AC-31D8-4E45-8DFB-534CE5D3CC79}"/>
          </ac:picMkLst>
        </pc:picChg>
      </pc:sldChg>
      <pc:sldChg chg="addSp modSp add del">
        <pc:chgData name="Jeff Suwyn" userId="f595a170-e9c8-4edf-a992-77a2c89ad09c" providerId="ADAL" clId="{0E77576D-AFEF-458D-BB5E-DC125AE26178}" dt="2017-12-01T17:31:08.190" v="779" actId="2696"/>
        <pc:sldMkLst>
          <pc:docMk/>
          <pc:sldMk cId="936455525" sldId="1653"/>
        </pc:sldMkLst>
        <pc:spChg chg="mod">
          <ac:chgData name="Jeff Suwyn" userId="f595a170-e9c8-4edf-a992-77a2c89ad09c" providerId="ADAL" clId="{0E77576D-AFEF-458D-BB5E-DC125AE26178}" dt="2017-12-01T16:54:35.062" v="181" actId="20577"/>
          <ac:spMkLst>
            <pc:docMk/>
            <pc:sldMk cId="936455525" sldId="1653"/>
            <ac:spMk id="2" creationId="{B00A4E37-4260-48FA-97B0-833FB551E875}"/>
          </ac:spMkLst>
        </pc:spChg>
        <pc:spChg chg="mod">
          <ac:chgData name="Jeff Suwyn" userId="f595a170-e9c8-4edf-a992-77a2c89ad09c" providerId="ADAL" clId="{0E77576D-AFEF-458D-BB5E-DC125AE26178}" dt="2017-12-01T17:05:05.110" v="413" actId="20577"/>
          <ac:spMkLst>
            <pc:docMk/>
            <pc:sldMk cId="936455525" sldId="1653"/>
            <ac:spMk id="3" creationId="{0359C714-6F43-4C86-A496-A37A0305D85A}"/>
          </ac:spMkLst>
        </pc:spChg>
        <pc:picChg chg="add mod modCrop">
          <ac:chgData name="Jeff Suwyn" userId="f595a170-e9c8-4edf-a992-77a2c89ad09c" providerId="ADAL" clId="{0E77576D-AFEF-458D-BB5E-DC125AE26178}" dt="2017-12-01T17:07:03.894" v="421" actId="1076"/>
          <ac:picMkLst>
            <pc:docMk/>
            <pc:sldMk cId="936455525" sldId="1653"/>
            <ac:picMk id="5" creationId="{0E7D0B8A-B3CA-4E90-BCB0-D9B88D81C3E5}"/>
          </ac:picMkLst>
        </pc:picChg>
        <pc:picChg chg="add mod">
          <ac:chgData name="Jeff Suwyn" userId="f595a170-e9c8-4edf-a992-77a2c89ad09c" providerId="ADAL" clId="{0E77576D-AFEF-458D-BB5E-DC125AE26178}" dt="2017-12-01T17:07:00.211" v="420" actId="1076"/>
          <ac:picMkLst>
            <pc:docMk/>
            <pc:sldMk cId="936455525" sldId="1653"/>
            <ac:picMk id="7" creationId="{E1807B93-1D64-43CF-840B-99173E91ACD2}"/>
          </ac:picMkLst>
        </pc:picChg>
        <pc:picChg chg="add mod">
          <ac:chgData name="Jeff Suwyn" userId="f595a170-e9c8-4edf-a992-77a2c89ad09c" providerId="ADAL" clId="{0E77576D-AFEF-458D-BB5E-DC125AE26178}" dt="2017-12-01T17:07:08.279" v="422" actId="1076"/>
          <ac:picMkLst>
            <pc:docMk/>
            <pc:sldMk cId="936455525" sldId="1653"/>
            <ac:picMk id="9" creationId="{B77898E4-9C6F-4C93-BA2F-86CFE95E90D0}"/>
          </ac:picMkLst>
        </pc:picChg>
      </pc:sldChg>
      <pc:sldChg chg="addSp delSp modSp add">
        <pc:chgData name="Jeff Suwyn" userId="f595a170-e9c8-4edf-a992-77a2c89ad09c" providerId="ADAL" clId="{0E77576D-AFEF-458D-BB5E-DC125AE26178}" dt="2017-12-01T20:27:36.598" v="6531" actId="1440"/>
        <pc:sldMkLst>
          <pc:docMk/>
          <pc:sldMk cId="3241026419" sldId="1654"/>
        </pc:sldMkLst>
        <pc:spChg chg="mod">
          <ac:chgData name="Jeff Suwyn" userId="f595a170-e9c8-4edf-a992-77a2c89ad09c" providerId="ADAL" clId="{0E77576D-AFEF-458D-BB5E-DC125AE26178}" dt="2017-12-01T18:35:17.103" v="6247" actId="20577"/>
          <ac:spMkLst>
            <pc:docMk/>
            <pc:sldMk cId="3241026419" sldId="1654"/>
            <ac:spMk id="2" creationId="{B00A4E37-4260-48FA-97B0-833FB551E875}"/>
          </ac:spMkLst>
        </pc:spChg>
        <pc:spChg chg="del mod">
          <ac:chgData name="Jeff Suwyn" userId="f595a170-e9c8-4edf-a992-77a2c89ad09c" providerId="ADAL" clId="{0E77576D-AFEF-458D-BB5E-DC125AE26178}" dt="2017-12-01T17:12:53.945" v="450" actId="1440"/>
          <ac:spMkLst>
            <pc:docMk/>
            <pc:sldMk cId="3241026419" sldId="1654"/>
            <ac:spMk id="3" creationId="{0359C714-6F43-4C86-A496-A37A0305D85A}"/>
          </ac:spMkLst>
        </pc:spChg>
        <pc:spChg chg="add mod">
          <ac:chgData name="Jeff Suwyn" userId="f595a170-e9c8-4edf-a992-77a2c89ad09c" providerId="ADAL" clId="{0E77576D-AFEF-458D-BB5E-DC125AE26178}" dt="2017-12-01T17:26:17.886" v="740" actId="6549"/>
          <ac:spMkLst>
            <pc:docMk/>
            <pc:sldMk cId="3241026419" sldId="1654"/>
            <ac:spMk id="4" creationId="{8FD31129-FA7A-4765-B16C-2870887AD81A}"/>
          </ac:spMkLst>
        </pc:spChg>
        <pc:spChg chg="add mod ord">
          <ac:chgData name="Jeff Suwyn" userId="f595a170-e9c8-4edf-a992-77a2c89ad09c" providerId="ADAL" clId="{0E77576D-AFEF-458D-BB5E-DC125AE26178}" dt="2017-12-01T17:27:19.476" v="745" actId="167"/>
          <ac:spMkLst>
            <pc:docMk/>
            <pc:sldMk cId="3241026419" sldId="1654"/>
            <ac:spMk id="6" creationId="{5176105C-E5C6-4A91-B022-AB3017C9330F}"/>
          </ac:spMkLst>
        </pc:spChg>
        <pc:spChg chg="add mod">
          <ac:chgData name="Jeff Suwyn" userId="f595a170-e9c8-4edf-a992-77a2c89ad09c" providerId="ADAL" clId="{0E77576D-AFEF-458D-BB5E-DC125AE26178}" dt="2017-12-01T20:27:13.935" v="6529" actId="1076"/>
          <ac:spMkLst>
            <pc:docMk/>
            <pc:sldMk cId="3241026419" sldId="1654"/>
            <ac:spMk id="8" creationId="{A8A25591-C573-4330-AB2E-2FDA499F391D}"/>
          </ac:spMkLst>
        </pc:spChg>
        <pc:spChg chg="add mod">
          <ac:chgData name="Jeff Suwyn" userId="f595a170-e9c8-4edf-a992-77a2c89ad09c" providerId="ADAL" clId="{0E77576D-AFEF-458D-BB5E-DC125AE26178}" dt="2017-12-01T19:05:51.180" v="6253" actId="1076"/>
          <ac:spMkLst>
            <pc:docMk/>
            <pc:sldMk cId="3241026419" sldId="1654"/>
            <ac:spMk id="10" creationId="{F57CD7B6-9F04-4397-A7BC-6BEA410B46B1}"/>
          </ac:spMkLst>
        </pc:spChg>
        <pc:picChg chg="mod">
          <ac:chgData name="Jeff Suwyn" userId="f595a170-e9c8-4edf-a992-77a2c89ad09c" providerId="ADAL" clId="{0E77576D-AFEF-458D-BB5E-DC125AE26178}" dt="2017-12-01T17:20:48.646" v="511" actId="1076"/>
          <ac:picMkLst>
            <pc:docMk/>
            <pc:sldMk cId="3241026419" sldId="1654"/>
            <ac:picMk id="5" creationId="{0E7D0B8A-B3CA-4E90-BCB0-D9B88D81C3E5}"/>
          </ac:picMkLst>
        </pc:picChg>
        <pc:picChg chg="mod">
          <ac:chgData name="Jeff Suwyn" userId="f595a170-e9c8-4edf-a992-77a2c89ad09c" providerId="ADAL" clId="{0E77576D-AFEF-458D-BB5E-DC125AE26178}" dt="2017-12-01T19:05:26.880" v="6251" actId="1076"/>
          <ac:picMkLst>
            <pc:docMk/>
            <pc:sldMk cId="3241026419" sldId="1654"/>
            <ac:picMk id="7" creationId="{E1807B93-1D64-43CF-840B-99173E91ACD2}"/>
          </ac:picMkLst>
        </pc:picChg>
        <pc:picChg chg="mod modCrop">
          <ac:chgData name="Jeff Suwyn" userId="f595a170-e9c8-4edf-a992-77a2c89ad09c" providerId="ADAL" clId="{0E77576D-AFEF-458D-BB5E-DC125AE26178}" dt="2017-12-01T19:05:45.931" v="6252" actId="1076"/>
          <ac:picMkLst>
            <pc:docMk/>
            <pc:sldMk cId="3241026419" sldId="1654"/>
            <ac:picMk id="9" creationId="{B77898E4-9C6F-4C93-BA2F-86CFE95E90D0}"/>
          </ac:picMkLst>
        </pc:picChg>
        <pc:picChg chg="add del mod modCrop">
          <ac:chgData name="Jeff Suwyn" userId="f595a170-e9c8-4edf-a992-77a2c89ad09c" providerId="ADAL" clId="{0E77576D-AFEF-458D-BB5E-DC125AE26178}" dt="2017-12-01T17:25:34.160" v="700" actId="1440"/>
          <ac:picMkLst>
            <pc:docMk/>
            <pc:sldMk cId="3241026419" sldId="1654"/>
            <ac:picMk id="11" creationId="{25C6A685-3186-4028-B3F4-80DAE599453A}"/>
          </ac:picMkLst>
        </pc:picChg>
        <pc:picChg chg="add del mod">
          <ac:chgData name="Jeff Suwyn" userId="f595a170-e9c8-4edf-a992-77a2c89ad09c" providerId="ADAL" clId="{0E77576D-AFEF-458D-BB5E-DC125AE26178}" dt="2017-12-01T17:27:07.268" v="744" actId="1440"/>
          <ac:picMkLst>
            <pc:docMk/>
            <pc:sldMk cId="3241026419" sldId="1654"/>
            <ac:picMk id="12" creationId="{D72847AB-8521-4FD6-84B2-98E3A1239B68}"/>
          </ac:picMkLst>
        </pc:picChg>
        <pc:picChg chg="add del mod">
          <ac:chgData name="Jeff Suwyn" userId="f595a170-e9c8-4edf-a992-77a2c89ad09c" providerId="ADAL" clId="{0E77576D-AFEF-458D-BB5E-DC125AE26178}" dt="2017-12-01T17:24:27.776" v="665" actId="1440"/>
          <ac:picMkLst>
            <pc:docMk/>
            <pc:sldMk cId="3241026419" sldId="1654"/>
            <ac:picMk id="13" creationId="{C753D790-0886-44DF-B122-05910CFBED64}"/>
          </ac:picMkLst>
        </pc:picChg>
        <pc:picChg chg="add mod">
          <ac:chgData name="Jeff Suwyn" userId="f595a170-e9c8-4edf-a992-77a2c89ad09c" providerId="ADAL" clId="{0E77576D-AFEF-458D-BB5E-DC125AE26178}" dt="2017-12-01T17:25:45.482" v="703" actId="1076"/>
          <ac:picMkLst>
            <pc:docMk/>
            <pc:sldMk cId="3241026419" sldId="1654"/>
            <ac:picMk id="15" creationId="{7DA293D8-58A1-4E29-96FD-4361B3C9378F}"/>
          </ac:picMkLst>
        </pc:picChg>
        <pc:picChg chg="add mod">
          <ac:chgData name="Jeff Suwyn" userId="f595a170-e9c8-4edf-a992-77a2c89ad09c" providerId="ADAL" clId="{0E77576D-AFEF-458D-BB5E-DC125AE26178}" dt="2017-12-01T20:27:24.835" v="6530" actId="1076"/>
          <ac:picMkLst>
            <pc:docMk/>
            <pc:sldMk cId="3241026419" sldId="1654"/>
            <ac:picMk id="16" creationId="{CB2536EE-0BF3-4244-82BB-E249E3D32913}"/>
          </ac:picMkLst>
        </pc:picChg>
        <pc:picChg chg="add mod">
          <ac:chgData name="Jeff Suwyn" userId="f595a170-e9c8-4edf-a992-77a2c89ad09c" providerId="ADAL" clId="{0E77576D-AFEF-458D-BB5E-DC125AE26178}" dt="2017-12-01T20:27:36.598" v="6531" actId="1440"/>
          <ac:picMkLst>
            <pc:docMk/>
            <pc:sldMk cId="3241026419" sldId="1654"/>
            <ac:picMk id="18" creationId="{7A42121C-F36D-4835-9983-6A81A90D2A08}"/>
          </ac:picMkLst>
        </pc:picChg>
      </pc:sldChg>
      <pc:sldChg chg="del">
        <pc:chgData name="Jeff Suwyn" userId="f595a170-e9c8-4edf-a992-77a2c89ad09c" providerId="ADAL" clId="{0E77576D-AFEF-458D-BB5E-DC125AE26178}" dt="2017-12-01T16:45:42.271" v="17" actId="2696"/>
        <pc:sldMkLst>
          <pc:docMk/>
          <pc:sldMk cId="3763781214" sldId="1654"/>
        </pc:sldMkLst>
      </pc:sldChg>
      <pc:sldChg chg="del">
        <pc:chgData name="Jeff Suwyn" userId="f595a170-e9c8-4edf-a992-77a2c89ad09c" providerId="ADAL" clId="{0E77576D-AFEF-458D-BB5E-DC125AE26178}" dt="2017-12-01T16:45:42.507" v="24" actId="2696"/>
        <pc:sldMkLst>
          <pc:docMk/>
          <pc:sldMk cId="1698421241" sldId="1656"/>
        </pc:sldMkLst>
      </pc:sldChg>
      <pc:sldChg chg="del">
        <pc:chgData name="Jeff Suwyn" userId="f595a170-e9c8-4edf-a992-77a2c89ad09c" providerId="ADAL" clId="{0E77576D-AFEF-458D-BB5E-DC125AE26178}" dt="2017-12-01T16:45:42.369" v="20" actId="2696"/>
        <pc:sldMkLst>
          <pc:docMk/>
          <pc:sldMk cId="1282757511" sldId="1657"/>
        </pc:sldMkLst>
      </pc:sldChg>
      <pc:sldChg chg="del">
        <pc:chgData name="Jeff Suwyn" userId="f595a170-e9c8-4edf-a992-77a2c89ad09c" providerId="ADAL" clId="{0E77576D-AFEF-458D-BB5E-DC125AE26178}" dt="2017-12-01T16:45:42.472" v="23" actId="2696"/>
        <pc:sldMkLst>
          <pc:docMk/>
          <pc:sldMk cId="3964841256" sldId="1658"/>
        </pc:sldMkLst>
      </pc:sldChg>
      <pc:sldChg chg="del">
        <pc:chgData name="Jeff Suwyn" userId="f595a170-e9c8-4edf-a992-77a2c89ad09c" providerId="ADAL" clId="{0E77576D-AFEF-458D-BB5E-DC125AE26178}" dt="2017-12-01T16:45:42.545" v="25" actId="2696"/>
        <pc:sldMkLst>
          <pc:docMk/>
          <pc:sldMk cId="2822390352" sldId="1659"/>
        </pc:sldMkLst>
      </pc:sldChg>
      <pc:sldChg chg="del">
        <pc:chgData name="Jeff Suwyn" userId="f595a170-e9c8-4edf-a992-77a2c89ad09c" providerId="ADAL" clId="{0E77576D-AFEF-458D-BB5E-DC125AE26178}" dt="2017-12-01T16:45:42.203" v="14" actId="2696"/>
        <pc:sldMkLst>
          <pc:docMk/>
          <pc:sldMk cId="2929614700" sldId="1660"/>
        </pc:sldMkLst>
      </pc:sldChg>
      <pc:sldChg chg="del">
        <pc:chgData name="Jeff Suwyn" userId="f595a170-e9c8-4edf-a992-77a2c89ad09c" providerId="ADAL" clId="{0E77576D-AFEF-458D-BB5E-DC125AE26178}" dt="2017-12-01T16:45:42.248" v="16" actId="2696"/>
        <pc:sldMkLst>
          <pc:docMk/>
          <pc:sldMk cId="590526072" sldId="1661"/>
        </pc:sldMkLst>
      </pc:sldChg>
      <pc:sldChg chg="del">
        <pc:chgData name="Jeff Suwyn" userId="f595a170-e9c8-4edf-a992-77a2c89ad09c" providerId="ADAL" clId="{0E77576D-AFEF-458D-BB5E-DC125AE26178}" dt="2017-12-01T16:45:41.621" v="3" actId="2696"/>
        <pc:sldMkLst>
          <pc:docMk/>
          <pc:sldMk cId="1380579551" sldId="1662"/>
        </pc:sldMkLst>
      </pc:sldChg>
      <pc:sldChg chg="del">
        <pc:chgData name="Jeff Suwyn" userId="f595a170-e9c8-4edf-a992-77a2c89ad09c" providerId="ADAL" clId="{0E77576D-AFEF-458D-BB5E-DC125AE26178}" dt="2017-12-01T16:45:41.649" v="4" actId="2696"/>
        <pc:sldMkLst>
          <pc:docMk/>
          <pc:sldMk cId="815828227" sldId="1663"/>
        </pc:sldMkLst>
      </pc:sldChg>
      <pc:sldChg chg="del">
        <pc:chgData name="Jeff Suwyn" userId="f595a170-e9c8-4edf-a992-77a2c89ad09c" providerId="ADAL" clId="{0E77576D-AFEF-458D-BB5E-DC125AE26178}" dt="2017-12-01T16:45:41.707" v="5" actId="2696"/>
        <pc:sldMkLst>
          <pc:docMk/>
          <pc:sldMk cId="3819342912" sldId="1664"/>
        </pc:sldMkLst>
      </pc:sldChg>
      <pc:sldChg chg="del">
        <pc:chgData name="Jeff Suwyn" userId="f595a170-e9c8-4edf-a992-77a2c89ad09c" providerId="ADAL" clId="{0E77576D-AFEF-458D-BB5E-DC125AE26178}" dt="2017-12-01T16:45:41.765" v="6" actId="2696"/>
        <pc:sldMkLst>
          <pc:docMk/>
          <pc:sldMk cId="1328429398" sldId="1665"/>
        </pc:sldMkLst>
      </pc:sldChg>
      <pc:sldChg chg="del">
        <pc:chgData name="Jeff Suwyn" userId="f595a170-e9c8-4edf-a992-77a2c89ad09c" providerId="ADAL" clId="{0E77576D-AFEF-458D-BB5E-DC125AE26178}" dt="2017-12-01T16:45:41.793" v="7" actId="2696"/>
        <pc:sldMkLst>
          <pc:docMk/>
          <pc:sldMk cId="2375357527" sldId="1666"/>
        </pc:sldMkLst>
      </pc:sldChg>
      <pc:sldMasterChg chg="delSldLayout">
        <pc:chgData name="Jeff Suwyn" userId="f595a170-e9c8-4edf-a992-77a2c89ad09c" providerId="ADAL" clId="{0E77576D-AFEF-458D-BB5E-DC125AE26178}" dt="2017-12-01T17:31:34.814" v="794" actId="2696"/>
        <pc:sldMasterMkLst>
          <pc:docMk/>
          <pc:sldMasterMk cId="3588427678" sldId="2147484229"/>
        </pc:sldMasterMkLst>
        <pc:sldLayoutChg chg="del">
          <pc:chgData name="Jeff Suwyn" userId="f595a170-e9c8-4edf-a992-77a2c89ad09c" providerId="ADAL" clId="{0E77576D-AFEF-458D-BB5E-DC125AE26178}" dt="2017-12-01T17:31:34.814" v="794" actId="2696"/>
          <pc:sldLayoutMkLst>
            <pc:docMk/>
            <pc:sldMasterMk cId="3588427678" sldId="2147484229"/>
            <pc:sldLayoutMk cId="3943461856" sldId="214748454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5/2/2018 1:15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5/2/2018 1:14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48041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2826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7464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3198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888270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14</a:t>
            </a:fld>
            <a:endParaRPr lang="en-US"/>
          </a:p>
        </p:txBody>
      </p:sp>
    </p:spTree>
    <p:extLst>
      <p:ext uri="{BB962C8B-B14F-4D97-AF65-F5344CB8AC3E}">
        <p14:creationId xmlns:p14="http://schemas.microsoft.com/office/powerpoint/2010/main" val="356562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15</a:t>
            </a:fld>
            <a:endParaRPr lang="en-US"/>
          </a:p>
        </p:txBody>
      </p:sp>
    </p:spTree>
    <p:extLst>
      <p:ext uri="{BB962C8B-B14F-4D97-AF65-F5344CB8AC3E}">
        <p14:creationId xmlns:p14="http://schemas.microsoft.com/office/powerpoint/2010/main" val="271089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09B7-91C2-495A-BE1E-5716D5C8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17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Tweets about your company</a:t>
            </a:r>
          </a:p>
          <a:p>
            <a:r>
              <a:rPr lang="en-US" dirty="0"/>
              <a:t>Setup a Flow to automatically follow them</a:t>
            </a:r>
          </a:p>
          <a:p>
            <a:r>
              <a:rPr lang="en-US" dirty="0"/>
              <a:t>Sends them a nice reply</a:t>
            </a:r>
          </a:p>
          <a:p>
            <a:r>
              <a:rPr lang="en-US" dirty="0"/>
              <a:t>Puts them to a Spreadsheet that is emailed to you for your review and approval</a:t>
            </a:r>
          </a:p>
          <a:p>
            <a:r>
              <a:rPr lang="en-US" dirty="0"/>
              <a:t>If approved then the contact information is added to Dynamics CRM or Dynamics SL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09B7-91C2-495A-BE1E-5716D5C8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10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5/2/2018 1:14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57250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85423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a:t>
            </a:fld>
            <a:endParaRPr lang="en-US"/>
          </a:p>
        </p:txBody>
      </p:sp>
    </p:spTree>
    <p:extLst>
      <p:ext uri="{BB962C8B-B14F-4D97-AF65-F5344CB8AC3E}">
        <p14:creationId xmlns:p14="http://schemas.microsoft.com/office/powerpoint/2010/main" val="349984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20</a:t>
            </a:fld>
            <a:endParaRPr lang="en-US"/>
          </a:p>
        </p:txBody>
      </p:sp>
    </p:spTree>
    <p:extLst>
      <p:ext uri="{BB962C8B-B14F-4D97-AF65-F5344CB8AC3E}">
        <p14:creationId xmlns:p14="http://schemas.microsoft.com/office/powerpoint/2010/main" val="126515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770134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536435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020804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17982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55160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226019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637629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642236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1801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5/2/2018 1:14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3050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70434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096016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897737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324040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760678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128380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971575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116865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5238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80380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5/2/2018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4529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976167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475135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246675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808279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858339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93974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561476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05401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390572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15747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5/2/2018</a:t>
            </a:fld>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22124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3307618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4377040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2506296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2173320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3352248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3001292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788977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34761465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698933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401021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5/2/2018</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6405403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21526825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26517894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2568552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3232428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314355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34365387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1174294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2102073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2499041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215190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5/2/2018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32855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dirty="0"/>
          </a:p>
        </p:txBody>
      </p:sp>
    </p:spTree>
    <p:extLst>
      <p:ext uri="{BB962C8B-B14F-4D97-AF65-F5344CB8AC3E}">
        <p14:creationId xmlns:p14="http://schemas.microsoft.com/office/powerpoint/2010/main" val="19215982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32616959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73</a:t>
            </a:fld>
            <a:endParaRPr lang="en-US" dirty="0"/>
          </a:p>
        </p:txBody>
      </p:sp>
    </p:spTree>
    <p:extLst>
      <p:ext uri="{BB962C8B-B14F-4D97-AF65-F5344CB8AC3E}">
        <p14:creationId xmlns:p14="http://schemas.microsoft.com/office/powerpoint/2010/main" val="4264039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167168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34330069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5/2/2018 1:14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50286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77</a:t>
            </a:fld>
            <a:endParaRPr lang="en-US" dirty="0"/>
          </a:p>
        </p:txBody>
      </p:sp>
    </p:spTree>
    <p:extLst>
      <p:ext uri="{BB962C8B-B14F-4D97-AF65-F5344CB8AC3E}">
        <p14:creationId xmlns:p14="http://schemas.microsoft.com/office/powerpoint/2010/main" val="224182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30155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23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4"/>
            <a:ext cx="9143936" cy="1828800"/>
          </a:xfrm>
          <a:noFill/>
        </p:spPr>
        <p:txBody>
          <a:bodyPr lIns="146304" tIns="91440" rIns="146304" bIns="91440" anchor="b" anchorCtr="0"/>
          <a:lstStyle>
            <a:lvl1pPr>
              <a:defRPr sz="5400" spc="-100"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74701" y="3040063"/>
            <a:ext cx="9143937" cy="730183"/>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74639" y="3770246"/>
            <a:ext cx="9144000"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pic>
        <p:nvPicPr>
          <p:cNvPr id="11" name="Picture 10"/>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2588231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7"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1635824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21189" r="15525" b="7567"/>
          <a:stretch/>
        </p:blipFill>
        <p:spPr>
          <a:xfrm>
            <a:off x="0" y="0"/>
            <a:ext cx="12436475" cy="6995517"/>
          </a:xfrm>
          <a:prstGeom prst="rect">
            <a:avLst/>
          </a:prstGeom>
        </p:spPr>
      </p:pic>
      <p:pic>
        <p:nvPicPr>
          <p:cNvPr id="10" name="MS logo gray - EMF"/>
          <p:cNvPicPr>
            <a:picLocks noChangeAspect="1"/>
          </p:cNvPicPr>
          <p:nvPr userDrawn="1"/>
        </p:nvPicPr>
        <p:blipFill>
          <a:blip r:embed="rId3"/>
          <a:stretch>
            <a:fillRect/>
          </a:stretch>
        </p:blipFill>
        <p:spPr bwMode="black">
          <a:xfrm>
            <a:off x="460688" y="479425"/>
            <a:ext cx="1451843" cy="310896"/>
          </a:xfrm>
          <a:prstGeom prst="rect">
            <a:avLst/>
          </a:prstGeom>
        </p:spPr>
      </p:pic>
      <p:sp>
        <p:nvSpPr>
          <p:cNvPr id="4" name="Rectangle 3"/>
          <p:cNvSpPr/>
          <p:nvPr userDrawn="1"/>
        </p:nvSpPr>
        <p:spPr bwMode="auto">
          <a:xfrm>
            <a:off x="274702" y="2119177"/>
            <a:ext cx="6400800" cy="3657600"/>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19177"/>
            <a:ext cx="6400736" cy="1828800"/>
          </a:xfrm>
          <a:noFill/>
        </p:spPr>
        <p:txBody>
          <a:bodyPr lIns="146304" tIns="91440" rIns="146304" bIns="91440" anchor="t" anchorCtr="0"/>
          <a:lstStyle>
            <a:lvl1pPr>
              <a:defRPr sz="4800" spc="-100" baseline="0">
                <a:gradFill>
                  <a:gsLst>
                    <a:gs pos="18471">
                      <a:srgbClr val="353535"/>
                    </a:gs>
                    <a:gs pos="46000">
                      <a:srgbClr val="353535"/>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2"/>
            <a:ext cx="6402388" cy="664797"/>
          </a:xfrm>
        </p:spPr>
        <p:txBody>
          <a:bodyPr wrap="square" lIns="164592" tIns="109728" rIns="164592" bIns="109728">
            <a:spAutoFit/>
          </a:bodyPr>
          <a:lstStyle>
            <a:lvl1pPr marL="0" indent="0">
              <a:spcBef>
                <a:spcPts val="0"/>
              </a:spcBef>
              <a:buNone/>
              <a:defRPr sz="3200">
                <a:gradFill>
                  <a:gsLst>
                    <a:gs pos="18471">
                      <a:srgbClr val="353535"/>
                    </a:gs>
                    <a:gs pos="46000">
                      <a:srgbClr val="353535"/>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40901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9" y="1212851"/>
            <a:ext cx="11887200" cy="2172903"/>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7925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855008" y="372394"/>
            <a:ext cx="10726460" cy="1351952"/>
          </a:xfrm>
          <a:prstGeom prst="rect">
            <a:avLst/>
          </a:prstGeom>
        </p:spPr>
        <p:txBody>
          <a:bodyPr/>
          <a:lstStyle>
            <a:lvl1pPr>
              <a:defRPr>
                <a:solidFill>
                  <a:schemeClr val="accent1"/>
                </a:solidFill>
                <a:latin typeface="+mj-lt"/>
              </a:defRPr>
            </a:lvl1pPr>
          </a:lstStyle>
          <a:p>
            <a:r>
              <a:rPr lang="en-US"/>
              <a:t>Click to edit Master title style</a:t>
            </a:r>
          </a:p>
        </p:txBody>
      </p:sp>
    </p:spTree>
    <p:extLst>
      <p:ext uri="{BB962C8B-B14F-4D97-AF65-F5344CB8AC3E}">
        <p14:creationId xmlns:p14="http://schemas.microsoft.com/office/powerpoint/2010/main" val="255264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5008" y="501922"/>
            <a:ext cx="10726460" cy="832219"/>
          </a:xfrm>
          <a:prstGeom prst="rect">
            <a:avLst/>
          </a:prstGeom>
        </p:spPr>
        <p:txBody>
          <a:bodyPr/>
          <a:lstStyle>
            <a:lvl1pPr>
              <a:defRPr b="1" i="0">
                <a:solidFill>
                  <a:schemeClr val="accent1"/>
                </a:solidFill>
                <a:latin typeface="+mj-lt"/>
                <a:ea typeface="Segoe UI Semibold" panose="020B0702040204020203" pitchFamily="34" charset="0"/>
                <a:cs typeface="Segoe UI Semibold" panose="020B0702040204020203" pitchFamily="34" charset="0"/>
              </a:defRPr>
            </a:lvl1pPr>
          </a:lstStyle>
          <a:p>
            <a:r>
              <a:rPr lang="en-US" dirty="0"/>
              <a:t>Header Text</a:t>
            </a:r>
          </a:p>
        </p:txBody>
      </p:sp>
      <p:sp>
        <p:nvSpPr>
          <p:cNvPr id="3" name="Content Placeholder 2"/>
          <p:cNvSpPr>
            <a:spLocks noGrp="1"/>
          </p:cNvSpPr>
          <p:nvPr>
            <p:ph idx="1" hasCustomPrompt="1"/>
          </p:nvPr>
        </p:nvSpPr>
        <p:spPr>
          <a:xfrm>
            <a:off x="855008" y="1651485"/>
            <a:ext cx="10726460" cy="4079811"/>
          </a:xfrm>
          <a:prstGeom prst="rect">
            <a:avLst/>
          </a:prstGeom>
        </p:spPr>
        <p:txBody>
          <a:bodyPr/>
          <a:lstStyle>
            <a:lvl1pPr marL="233149" indent="-233149">
              <a:buClr>
                <a:srgbClr val="01AEF0"/>
              </a:buClr>
              <a:buFont typeface="Wingdings" charset="2"/>
              <a:buChar char="§"/>
              <a:defRPr sz="3672">
                <a:latin typeface="+mn-lt"/>
                <a:cs typeface="Arial" panose="020B0604020202020204" pitchFamily="34" charset="0"/>
              </a:defRPr>
            </a:lvl1pPr>
            <a:lvl2pPr marL="699447" indent="-233149">
              <a:buClr>
                <a:schemeClr val="bg1">
                  <a:lumMod val="65000"/>
                </a:schemeClr>
              </a:buClr>
              <a:buFont typeface="Calibri" panose="020F0502020204030204" pitchFamily="34" charset="0"/>
              <a:buChar char="‒"/>
              <a:defRPr sz="2856">
                <a:latin typeface="+mn-lt"/>
                <a:cs typeface="Arial" panose="020B0604020202020204" pitchFamily="34" charset="0"/>
              </a:defRPr>
            </a:lvl2pPr>
            <a:lvl3pPr marL="1165746" indent="-233149">
              <a:buClr>
                <a:srgbClr val="01AEF0"/>
              </a:buClr>
              <a:buFont typeface="Wingdings" panose="05000000000000000000" pitchFamily="2" charset="2"/>
              <a:buChar char="§"/>
              <a:defRPr sz="2448">
                <a:latin typeface="+mn-lt"/>
                <a:cs typeface="Arial" panose="020B0604020202020204" pitchFamily="34" charset="0"/>
              </a:defRPr>
            </a:lvl3pPr>
            <a:lvl4pPr marL="1632044" indent="-233149">
              <a:buClr>
                <a:schemeClr val="bg1">
                  <a:lumMod val="50000"/>
                </a:schemeClr>
              </a:buClr>
              <a:buFont typeface="Calibri" panose="020F0502020204030204" pitchFamily="34" charset="0"/>
              <a:buChar char="‒"/>
              <a:defRPr sz="2040">
                <a:latin typeface="+mn-lt"/>
                <a:cs typeface="Arial" panose="020B0604020202020204" pitchFamily="34" charset="0"/>
              </a:defRPr>
            </a:lvl4pPr>
            <a:lvl5pPr marL="2098342" indent="-233149">
              <a:buClr>
                <a:srgbClr val="20BF57"/>
              </a:buClr>
              <a:buFont typeface="Wingdings" charset="2"/>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714810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Fact Layout_Accent Color 2">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a:t>Click to edit Master title style</a:t>
            </a:r>
            <a:endParaRPr lang="en-US" dirty="0"/>
          </a:p>
        </p:txBody>
      </p:sp>
    </p:spTree>
    <p:extLst>
      <p:ext uri="{BB962C8B-B14F-4D97-AF65-F5344CB8AC3E}">
        <p14:creationId xmlns:p14="http://schemas.microsoft.com/office/powerpoint/2010/main" val="24231055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9875" y="464538"/>
            <a:ext cx="10412041" cy="1148235"/>
          </a:xfrm>
        </p:spPr>
        <p:txBody>
          <a:bodyPr anchor="ctr">
            <a:normAutofit/>
          </a:bodyPr>
          <a:lstStyle>
            <a:lvl1pPr algn="l">
              <a:defRPr sz="4896"/>
            </a:lvl1pPr>
          </a:lstStyle>
          <a:p>
            <a:r>
              <a:rPr lang="en-US" dirty="0"/>
              <a:t>Click to edit Master title style</a:t>
            </a:r>
          </a:p>
        </p:txBody>
      </p:sp>
    </p:spTree>
    <p:extLst>
      <p:ext uri="{BB962C8B-B14F-4D97-AF65-F5344CB8AC3E}">
        <p14:creationId xmlns:p14="http://schemas.microsoft.com/office/powerpoint/2010/main" val="3330563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37824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4"/>
            <a:ext cx="9143936" cy="1828800"/>
          </a:xfrm>
          <a:noFill/>
        </p:spPr>
        <p:txBody>
          <a:bodyPr lIns="146304" tIns="91440" rIns="146304" bIns="91440" anchor="b" anchorCtr="0"/>
          <a:lstStyle>
            <a:lvl1pPr>
              <a:defRPr sz="5400" spc="-100"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74701" y="3040063"/>
            <a:ext cx="9143937" cy="730183"/>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74639" y="3770246"/>
            <a:ext cx="9144000"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pic>
        <p:nvPicPr>
          <p:cNvPr id="11" name="Picture 10"/>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1189" r="15525" b="7567"/>
          <a:stretch/>
        </p:blipFill>
        <p:spPr>
          <a:xfrm>
            <a:off x="0" y="0"/>
            <a:ext cx="12436475" cy="6995517"/>
          </a:xfrm>
          <a:prstGeom prst="rect">
            <a:avLst/>
          </a:prstGeom>
        </p:spPr>
      </p:pic>
      <p:pic>
        <p:nvPicPr>
          <p:cNvPr id="8" name="MS logo gray - EMF"/>
          <p:cNvPicPr>
            <a:picLocks noChangeAspect="1"/>
          </p:cNvPicPr>
          <p:nvPr userDrawn="1"/>
        </p:nvPicPr>
        <p:blipFill>
          <a:blip r:embed="rId3"/>
          <a:stretch>
            <a:fillRect/>
          </a:stretch>
        </p:blipFill>
        <p:spPr bwMode="black">
          <a:xfrm>
            <a:off x="460688" y="479425"/>
            <a:ext cx="1451843" cy="310896"/>
          </a:xfrm>
          <a:prstGeom prst="rect">
            <a:avLst/>
          </a:prstGeom>
        </p:spPr>
      </p:pic>
      <p:sp>
        <p:nvSpPr>
          <p:cNvPr id="4" name="Rectangle 3"/>
          <p:cNvSpPr/>
          <p:nvPr userDrawn="1"/>
        </p:nvSpPr>
        <p:spPr bwMode="auto">
          <a:xfrm>
            <a:off x="274702" y="2119177"/>
            <a:ext cx="6400800" cy="3657600"/>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19177"/>
            <a:ext cx="6400736" cy="1828800"/>
          </a:xfrm>
          <a:noFill/>
        </p:spPr>
        <p:txBody>
          <a:bodyPr lIns="146304" tIns="91440" rIns="146304" bIns="91440" anchor="t" anchorCtr="0"/>
          <a:lstStyle>
            <a:lvl1pPr>
              <a:defRPr sz="4800" spc="-100" baseline="0">
                <a:gradFill>
                  <a:gsLst>
                    <a:gs pos="18471">
                      <a:srgbClr val="353535"/>
                    </a:gs>
                    <a:gs pos="46000">
                      <a:srgbClr val="353535"/>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2"/>
            <a:ext cx="6402388" cy="664797"/>
          </a:xfrm>
        </p:spPr>
        <p:txBody>
          <a:bodyPr wrap="square" lIns="164592" tIns="109728" rIns="164592" bIns="109728">
            <a:spAutoFit/>
          </a:bodyPr>
          <a:lstStyle>
            <a:lvl1pPr marL="0" indent="0">
              <a:spcBef>
                <a:spcPts val="0"/>
              </a:spcBef>
              <a:buNone/>
              <a:defRPr sz="3200">
                <a:gradFill>
                  <a:gsLst>
                    <a:gs pos="18471">
                      <a:srgbClr val="353535"/>
                    </a:gs>
                    <a:gs pos="46000">
                      <a:srgbClr val="353535"/>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3803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11" name="Picture 10"/>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8"/>
            <a:ext cx="493776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93776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pic>
        <p:nvPicPr>
          <p:cNvPr id="8" name="Picture 7"/>
          <p:cNvPicPr>
            <a:picLocks noChangeAspect="1"/>
          </p:cNvPicPr>
          <p:nvPr userDrawn="1"/>
        </p:nvPicPr>
        <p:blipFill>
          <a:blip r:embed="rId2"/>
          <a:stretch>
            <a:fillRect/>
          </a:stretch>
        </p:blipFill>
        <p:spPr bwMode="black">
          <a:xfrm>
            <a:off x="457200" y="479425"/>
            <a:ext cx="1483418" cy="310896"/>
          </a:xfrm>
          <a:prstGeom prst="rect">
            <a:avLst/>
          </a:prstGeom>
        </p:spPr>
      </p:pic>
      <p:pic>
        <p:nvPicPr>
          <p:cNvPr id="7" name="Picture 6"/>
          <p:cNvPicPr>
            <a:picLocks noChangeAspect="1"/>
          </p:cNvPicPr>
          <p:nvPr userDrawn="1"/>
        </p:nvPicPr>
        <p:blipFill rotWithShape="1">
          <a:blip r:embed="rId3"/>
          <a:srcRect l="36954" t="21189" r="15525" b="7567"/>
          <a:stretch/>
        </p:blipFill>
        <p:spPr>
          <a:xfrm>
            <a:off x="5440363" y="0"/>
            <a:ext cx="6996112" cy="6995517"/>
          </a:xfrm>
          <a:prstGeom prst="rect">
            <a:avLst/>
          </a:prstGeom>
        </p:spPr>
      </p:pic>
    </p:spTree>
    <p:extLst>
      <p:ext uri="{BB962C8B-B14F-4D97-AF65-F5344CB8AC3E}">
        <p14:creationId xmlns:p14="http://schemas.microsoft.com/office/powerpoint/2010/main" val="2914041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11" name="Picture 10"/>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3451850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31958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844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28863659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40919316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925205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7"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979381609"/>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8"/>
            <a:ext cx="493776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93776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pic>
        <p:nvPicPr>
          <p:cNvPr id="12" name="Picture 11"/>
          <p:cNvPicPr>
            <a:picLocks noChangeAspect="1"/>
          </p:cNvPicPr>
          <p:nvPr userDrawn="1"/>
        </p:nvPicPr>
        <p:blipFill>
          <a:blip r:embed="rId2"/>
          <a:stretch>
            <a:fillRect/>
          </a:stretch>
        </p:blipFill>
        <p:spPr bwMode="black">
          <a:xfrm>
            <a:off x="457200" y="479425"/>
            <a:ext cx="1483418" cy="310896"/>
          </a:xfrm>
          <a:prstGeom prst="rect">
            <a:avLst/>
          </a:prstGeom>
        </p:spPr>
      </p:pic>
      <p:pic>
        <p:nvPicPr>
          <p:cNvPr id="7" name="Picture 6"/>
          <p:cNvPicPr>
            <a:picLocks noChangeAspect="1"/>
          </p:cNvPicPr>
          <p:nvPr userDrawn="1"/>
        </p:nvPicPr>
        <p:blipFill rotWithShape="1">
          <a:blip r:embed="rId3"/>
          <a:srcRect l="36954" t="21189" r="15525" b="7567"/>
          <a:stretch/>
        </p:blipFill>
        <p:spPr>
          <a:xfrm>
            <a:off x="5440363" y="0"/>
            <a:ext cx="6996112" cy="6995517"/>
          </a:xfrm>
          <a:prstGeom prst="rect">
            <a:avLst/>
          </a:prstGeom>
        </p:spPr>
      </p:pic>
    </p:spTree>
    <p:extLst>
      <p:ext uri="{BB962C8B-B14F-4D97-AF65-F5344CB8AC3E}">
        <p14:creationId xmlns:p14="http://schemas.microsoft.com/office/powerpoint/2010/main" val="1368165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7710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4"/>
            <a:ext cx="9143936" cy="1828800"/>
          </a:xfrm>
          <a:noFill/>
        </p:spPr>
        <p:txBody>
          <a:bodyPr lIns="146304" tIns="91440" rIns="146304" bIns="91440" anchor="b" anchorCtr="0"/>
          <a:lstStyle>
            <a:lvl1pPr>
              <a:defRPr sz="5400" spc="-100"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74701" y="3040063"/>
            <a:ext cx="9143937" cy="730183"/>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74639" y="3770246"/>
            <a:ext cx="9144000"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pic>
        <p:nvPicPr>
          <p:cNvPr id="11" name="Picture 10"/>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with photo and ti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1189" r="15525" b="7567"/>
          <a:stretch/>
        </p:blipFill>
        <p:spPr>
          <a:xfrm>
            <a:off x="0" y="0"/>
            <a:ext cx="12436475" cy="6995517"/>
          </a:xfrm>
          <a:prstGeom prst="rect">
            <a:avLst/>
          </a:prstGeom>
        </p:spPr>
      </p:pic>
      <p:pic>
        <p:nvPicPr>
          <p:cNvPr id="8" name="MS logo gray - EMF"/>
          <p:cNvPicPr>
            <a:picLocks noChangeAspect="1"/>
          </p:cNvPicPr>
          <p:nvPr userDrawn="1"/>
        </p:nvPicPr>
        <p:blipFill>
          <a:blip r:embed="rId3"/>
          <a:stretch>
            <a:fillRect/>
          </a:stretch>
        </p:blipFill>
        <p:spPr bwMode="black">
          <a:xfrm>
            <a:off x="460688" y="479425"/>
            <a:ext cx="1451843" cy="310896"/>
          </a:xfrm>
          <a:prstGeom prst="rect">
            <a:avLst/>
          </a:prstGeom>
        </p:spPr>
      </p:pic>
      <p:sp>
        <p:nvSpPr>
          <p:cNvPr id="4" name="Rectangle 3"/>
          <p:cNvSpPr/>
          <p:nvPr userDrawn="1"/>
        </p:nvSpPr>
        <p:spPr bwMode="auto">
          <a:xfrm>
            <a:off x="274702" y="2119177"/>
            <a:ext cx="6400800" cy="3657600"/>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19177"/>
            <a:ext cx="6400736" cy="1828800"/>
          </a:xfrm>
          <a:noFill/>
        </p:spPr>
        <p:txBody>
          <a:bodyPr lIns="146304" tIns="91440" rIns="146304" bIns="91440" anchor="t" anchorCtr="0"/>
          <a:lstStyle>
            <a:lvl1pPr>
              <a:defRPr sz="4800" spc="-100" baseline="0">
                <a:gradFill>
                  <a:gsLst>
                    <a:gs pos="18471">
                      <a:srgbClr val="353535"/>
                    </a:gs>
                    <a:gs pos="46000">
                      <a:srgbClr val="353535"/>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2"/>
            <a:ext cx="6402388" cy="664797"/>
          </a:xfrm>
        </p:spPr>
        <p:txBody>
          <a:bodyPr wrap="square" lIns="164592" tIns="109728" rIns="164592" bIns="109728">
            <a:spAutoFit/>
          </a:bodyPr>
          <a:lstStyle>
            <a:lvl1pPr marL="0" indent="0">
              <a:spcBef>
                <a:spcPts val="0"/>
              </a:spcBef>
              <a:buNone/>
              <a:defRPr sz="3200">
                <a:gradFill>
                  <a:gsLst>
                    <a:gs pos="18471">
                      <a:srgbClr val="353535"/>
                    </a:gs>
                    <a:gs pos="46000">
                      <a:srgbClr val="353535"/>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82965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11" name="Picture 10"/>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6954" t="21189" r="15525" b="7567"/>
          <a:stretch/>
        </p:blipFill>
        <p:spPr>
          <a:xfrm>
            <a:off x="5440363" y="0"/>
            <a:ext cx="6996112" cy="6995517"/>
          </a:xfrm>
          <a:prstGeom prst="rect">
            <a:avLst/>
          </a:prstGeom>
        </p:spPr>
      </p:pic>
      <p:sp>
        <p:nvSpPr>
          <p:cNvPr id="9" name="Title 1"/>
          <p:cNvSpPr>
            <a:spLocks noGrp="1"/>
          </p:cNvSpPr>
          <p:nvPr>
            <p:ph type="title" hasCustomPrompt="1"/>
          </p:nvPr>
        </p:nvSpPr>
        <p:spPr bwMode="auto">
          <a:xfrm>
            <a:off x="274702" y="2119178"/>
            <a:ext cx="493776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93776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pic>
        <p:nvPicPr>
          <p:cNvPr id="11" name="Picture 10"/>
          <p:cNvPicPr>
            <a:picLocks noChangeAspect="1"/>
          </p:cNvPicPr>
          <p:nvPr userDrawn="1"/>
        </p:nvPicPr>
        <p:blipFill>
          <a:blip r:embed="rId3"/>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13956632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7"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57200" y="479425"/>
            <a:ext cx="1483418"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Click to 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Click to 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emf"/><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emf"/><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7"/>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36" r:id="rId1"/>
    <p:sldLayoutId id="2147484473" r:id="rId2"/>
    <p:sldLayoutId id="2147484467" r:id="rId3"/>
    <p:sldLayoutId id="2147484266" r:id="rId4"/>
    <p:sldLayoutId id="2147484240" r:id="rId5"/>
    <p:sldLayoutId id="2147484241" r:id="rId6"/>
    <p:sldLayoutId id="2147484474" r:id="rId7"/>
    <p:sldLayoutId id="2147484245" r:id="rId8"/>
    <p:sldLayoutId id="2147484247" r:id="rId9"/>
    <p:sldLayoutId id="2147484249" r:id="rId10"/>
    <p:sldLayoutId id="2147484250" r:id="rId11"/>
    <p:sldLayoutId id="2147484264" r:id="rId12"/>
    <p:sldLayoutId id="2147484251" r:id="rId13"/>
    <p:sldLayoutId id="2147484463" r:id="rId14"/>
    <p:sldLayoutId id="2147484256" r:id="rId15"/>
    <p:sldLayoutId id="2147484257" r:id="rId16"/>
    <p:sldLayoutId id="2147484260" r:id="rId17"/>
    <p:sldLayoutId id="2147484299" r:id="rId18"/>
    <p:sldLayoutId id="2147484263" r:id="rId19"/>
    <p:sldLayoutId id="2147484517" r:id="rId20"/>
    <p:sldLayoutId id="2147484518" r:id="rId21"/>
    <p:sldLayoutId id="2147484554" r:id="rId22"/>
    <p:sldLayoutId id="2147484555" r:id="rId23"/>
    <p:sldLayoutId id="2147484556" r:id="rId24"/>
    <p:sldLayoutId id="2147484557"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1"/>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515"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 id="2147484489" r:id="rId14"/>
    <p:sldLayoutId id="2147484490" r:id="rId15"/>
    <p:sldLayoutId id="2147484491" r:id="rId16"/>
    <p:sldLayoutId id="2147484492" r:id="rId17"/>
    <p:sldLayoutId id="2147484493" r:id="rId18"/>
    <p:sldLayoutId id="2147484494"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1"/>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516"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 id="2147484512" r:id="rId17"/>
    <p:sldLayoutId id="2147484513" r:id="rId18"/>
    <p:sldLayoutId id="2147484514"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1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hyperlink" Target="http://ovilia1024.deviantart.com/art/Email-icon-351734676" TargetMode="External"/><Relationship Id="rId3" Type="http://schemas.openxmlformats.org/officeDocument/2006/relationships/image" Target="../media/image46.png&amp;ehk=bLJVfeg8ZBkvr"/><Relationship Id="rId7" Type="http://schemas.openxmlformats.org/officeDocument/2006/relationships/image" Target="../media/image48.png&amp;ehk=SUgrpyop8AYiw3K8EZ4rcQ&amp;r=0&amp;pid=OfficeInsert"/><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hyperlink" Target="http://ui-cloud.com/runner-style/" TargetMode="External"/><Relationship Id="rId5" Type="http://schemas.openxmlformats.org/officeDocument/2006/relationships/image" Target="../media/image47.jpg&amp;ehk=UIrQtm4lc6gMPUcBvu78CQ&amp;r=0&amp;pid=OfficeInsert"/><Relationship Id="rId10" Type="http://schemas.openxmlformats.org/officeDocument/2006/relationships/hyperlink" Target="http://commons.wikimedia.org/wiki/File:Phone_sign_font_awesome.svg" TargetMode="External"/><Relationship Id="rId4" Type="http://schemas.openxmlformats.org/officeDocument/2006/relationships/hyperlink" Target="http://commons.wikimedia.org/wiki/File:PICOL_icon_View.svg" TargetMode="External"/><Relationship Id="rId9" Type="http://schemas.openxmlformats.org/officeDocument/2006/relationships/image" Target="../media/image49.png&amp;ehk=LmVUVsgKLVCV6ZIxTFgt"/></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2.xml"/><Relationship Id="rId5" Type="http://schemas.openxmlformats.org/officeDocument/2006/relationships/hyperlink" Target="http://commons.wikimedia.org/wiki/File:Database.svg" TargetMode="Externa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7.xml"/><Relationship Id="rId1" Type="http://schemas.openxmlformats.org/officeDocument/2006/relationships/slideLayout" Target="../slideLayouts/slideLayout21.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3.xml"/><Relationship Id="rId1" Type="http://schemas.openxmlformats.org/officeDocument/2006/relationships/slideLayout" Target="../slideLayouts/slideLayout21.xml"/><Relationship Id="rId4" Type="http://schemas.openxmlformats.org/officeDocument/2006/relationships/image" Target="../media/image94.png"/></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6.xml"/><Relationship Id="rId1" Type="http://schemas.openxmlformats.org/officeDocument/2006/relationships/slideLayout" Target="../slideLayouts/slideLayout21.xml"/><Relationship Id="rId4" Type="http://schemas.openxmlformats.org/officeDocument/2006/relationships/image" Target="../media/image9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us.flow.microsoft.com/en-us/" TargetMode="External"/><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99.pn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8.xml"/><Relationship Id="rId1" Type="http://schemas.openxmlformats.org/officeDocument/2006/relationships/slideLayout" Target="../slideLayouts/slideLayout21.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9.xml"/><Relationship Id="rId1" Type="http://schemas.openxmlformats.org/officeDocument/2006/relationships/slideLayout" Target="../slideLayouts/slideLayout21.xml"/><Relationship Id="rId4" Type="http://schemas.openxmlformats.org/officeDocument/2006/relationships/image" Target="../media/image103.png"/></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0.xml"/><Relationship Id="rId1" Type="http://schemas.openxmlformats.org/officeDocument/2006/relationships/slideLayout" Target="../slideLayouts/slideLayout21.xml"/><Relationship Id="rId4" Type="http://schemas.openxmlformats.org/officeDocument/2006/relationships/image" Target="../media/image105.png"/></Relationships>
</file>

<file path=ppt/slides/_rels/slide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4.xml"/><Relationship Id="rId1" Type="http://schemas.openxmlformats.org/officeDocument/2006/relationships/slideLayout" Target="../slideLayouts/slideLayout21.xml"/><Relationship Id="rId4" Type="http://schemas.openxmlformats.org/officeDocument/2006/relationships/image" Target="../media/image110.png"/></Relationships>
</file>

<file path=ppt/slides/_rels/slide7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hyperlink" Target="mailto:V-jsuwyn@Microsoft.com" TargetMode="External"/><Relationship Id="rId2" Type="http://schemas.openxmlformats.org/officeDocument/2006/relationships/notesSlide" Target="../notesSlides/notesSlide7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76B6-D47D-4033-BED1-6F451A40BC7D}"/>
              </a:ext>
            </a:extLst>
          </p:cNvPr>
          <p:cNvSpPr>
            <a:spLocks noGrp="1"/>
          </p:cNvSpPr>
          <p:nvPr>
            <p:ph type="title"/>
          </p:nvPr>
        </p:nvSpPr>
        <p:spPr>
          <a:xfrm>
            <a:off x="274701" y="2119177"/>
            <a:ext cx="6553135" cy="1828800"/>
          </a:xfrm>
        </p:spPr>
        <p:txBody>
          <a:bodyPr/>
          <a:lstStyle/>
          <a:p>
            <a:r>
              <a:rPr lang="en-US" dirty="0"/>
              <a:t>Power Apps &amp; Flow for</a:t>
            </a:r>
            <a:br>
              <a:rPr lang="en-US"/>
            </a:br>
            <a:r>
              <a:rPr lang="en-US"/>
              <a:t>Microsoft </a:t>
            </a:r>
            <a:r>
              <a:rPr lang="en-US" dirty="0"/>
              <a:t>Dynamics SL</a:t>
            </a:r>
            <a:br>
              <a:rPr lang="en-US" dirty="0"/>
            </a:br>
            <a:endParaRPr lang="en-US" dirty="0"/>
          </a:p>
        </p:txBody>
      </p:sp>
      <p:sp>
        <p:nvSpPr>
          <p:cNvPr id="8" name="Text Placeholder 7">
            <a:extLst>
              <a:ext uri="{FF2B5EF4-FFF2-40B4-BE49-F238E27FC236}">
                <a16:creationId xmlns:a16="http://schemas.microsoft.com/office/drawing/2014/main" id="{A8799F69-BF08-4EA0-AC2A-3BC584098D6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670896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6778" r="39275" b="30713"/>
          <a:stretch/>
        </p:blipFill>
        <p:spPr>
          <a:xfrm>
            <a:off x="4747248" y="2508824"/>
            <a:ext cx="2681722" cy="2512441"/>
          </a:xfrm>
          <a:prstGeom prst="rect">
            <a:avLst/>
          </a:prstGeom>
        </p:spPr>
      </p:pic>
      <p:sp>
        <p:nvSpPr>
          <p:cNvPr id="11" name="TextBox 10"/>
          <p:cNvSpPr txBox="1"/>
          <p:nvPr/>
        </p:nvSpPr>
        <p:spPr>
          <a:xfrm>
            <a:off x="1892957" y="724960"/>
            <a:ext cx="8650560" cy="584775"/>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Build useful apps without writing code</a:t>
            </a:r>
          </a:p>
        </p:txBody>
      </p:sp>
      <p:grpSp>
        <p:nvGrpSpPr>
          <p:cNvPr id="19" name="Group 18"/>
          <p:cNvGrpSpPr/>
          <p:nvPr/>
        </p:nvGrpSpPr>
        <p:grpSpPr>
          <a:xfrm>
            <a:off x="713440" y="2160057"/>
            <a:ext cx="2321314" cy="1077218"/>
            <a:chOff x="637240" y="2236257"/>
            <a:chExt cx="2321314" cy="1077218"/>
          </a:xfrm>
        </p:grpSpPr>
        <p:sp>
          <p:nvSpPr>
            <p:cNvPr id="2" name="Rectangle 1"/>
            <p:cNvSpPr/>
            <p:nvPr/>
          </p:nvSpPr>
          <p:spPr>
            <a:xfrm>
              <a:off x="637240" y="2236257"/>
              <a:ext cx="2321314" cy="1077218"/>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Craft forms and screens in a visual designer that helps you see exactly what you’ll get</a:t>
              </a:r>
            </a:p>
          </p:txBody>
        </p:sp>
        <p:sp>
          <p:nvSpPr>
            <p:cNvPr id="15" name="Line Callout 2 (Accent Bar) 14"/>
            <p:cNvSpPr/>
            <p:nvPr/>
          </p:nvSpPr>
          <p:spPr>
            <a:xfrm flipH="1">
              <a:off x="2874585" y="2388657"/>
              <a:ext cx="83968" cy="762000"/>
            </a:xfrm>
            <a:prstGeom prst="accentCallout2">
              <a:avLst>
                <a:gd name="adj1" fmla="val 18750"/>
                <a:gd name="adj2" fmla="val -8333"/>
                <a:gd name="adj3" fmla="val 19862"/>
                <a:gd name="adj4" fmla="val -337107"/>
                <a:gd name="adj5" fmla="val 80107"/>
                <a:gd name="adj6" fmla="val -682791"/>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oup 19"/>
          <p:cNvGrpSpPr/>
          <p:nvPr/>
        </p:nvGrpSpPr>
        <p:grpSpPr>
          <a:xfrm>
            <a:off x="713439" y="3980381"/>
            <a:ext cx="2321314" cy="755201"/>
            <a:chOff x="637240" y="2236257"/>
            <a:chExt cx="2321314" cy="830997"/>
          </a:xfrm>
        </p:grpSpPr>
        <p:sp>
          <p:nvSpPr>
            <p:cNvPr id="21" name="Rectangle 20"/>
            <p:cNvSpPr/>
            <p:nvPr/>
          </p:nvSpPr>
          <p:spPr>
            <a:xfrm>
              <a:off x="637240" y="2236257"/>
              <a:ext cx="2321314" cy="830997"/>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Take advantage of device capabilities like cameras, GPS, and pen controls </a:t>
              </a:r>
            </a:p>
          </p:txBody>
        </p:sp>
        <p:sp>
          <p:nvSpPr>
            <p:cNvPr id="22" name="Line Callout 2 (Accent Bar) 21"/>
            <p:cNvSpPr/>
            <p:nvPr/>
          </p:nvSpPr>
          <p:spPr>
            <a:xfrm flipH="1">
              <a:off x="2874585" y="2388658"/>
              <a:ext cx="83968" cy="678596"/>
            </a:xfrm>
            <a:prstGeom prst="accentCallout2">
              <a:avLst>
                <a:gd name="adj1" fmla="val 77784"/>
                <a:gd name="adj2" fmla="val -18417"/>
                <a:gd name="adj3" fmla="val 77524"/>
                <a:gd name="adj4" fmla="val -337107"/>
                <a:gd name="adj5" fmla="val 56768"/>
                <a:gd name="adj6" fmla="val -672709"/>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oup 22"/>
          <p:cNvGrpSpPr/>
          <p:nvPr/>
        </p:nvGrpSpPr>
        <p:grpSpPr>
          <a:xfrm flipH="1">
            <a:off x="9641327" y="4130063"/>
            <a:ext cx="2291910" cy="1077218"/>
            <a:chOff x="637240" y="2278062"/>
            <a:chExt cx="2321314" cy="1077218"/>
          </a:xfrm>
        </p:grpSpPr>
        <p:sp>
          <p:nvSpPr>
            <p:cNvPr id="24" name="Rectangle 23"/>
            <p:cNvSpPr/>
            <p:nvPr/>
          </p:nvSpPr>
          <p:spPr>
            <a:xfrm>
              <a:off x="637240" y="2278062"/>
              <a:ext cx="2321314" cy="1077218"/>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Extend the capabilities of connected data sources, or focus just on the bits you need</a:t>
              </a:r>
            </a:p>
          </p:txBody>
        </p:sp>
        <p:sp>
          <p:nvSpPr>
            <p:cNvPr id="25" name="Line Callout 2 (Accent Bar) 24"/>
            <p:cNvSpPr/>
            <p:nvPr/>
          </p:nvSpPr>
          <p:spPr>
            <a:xfrm flipH="1">
              <a:off x="2798214" y="2388656"/>
              <a:ext cx="160340" cy="880005"/>
            </a:xfrm>
            <a:prstGeom prst="accentCallout2">
              <a:avLst>
                <a:gd name="adj1" fmla="val 20972"/>
                <a:gd name="adj2" fmla="val 1880"/>
                <a:gd name="adj3" fmla="val 20824"/>
                <a:gd name="adj4" fmla="val -224795"/>
                <a:gd name="adj5" fmla="val 60865"/>
                <a:gd name="adj6" fmla="val -372596"/>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6" name="Group 25"/>
          <p:cNvGrpSpPr/>
          <p:nvPr/>
        </p:nvGrpSpPr>
        <p:grpSpPr>
          <a:xfrm flipH="1">
            <a:off x="9641327" y="2570200"/>
            <a:ext cx="2291910" cy="1077218"/>
            <a:chOff x="637240" y="2278062"/>
            <a:chExt cx="2321314" cy="1077218"/>
          </a:xfrm>
        </p:grpSpPr>
        <p:sp>
          <p:nvSpPr>
            <p:cNvPr id="27" name="Rectangle 26"/>
            <p:cNvSpPr/>
            <p:nvPr/>
          </p:nvSpPr>
          <p:spPr>
            <a:xfrm>
              <a:off x="637240" y="2278062"/>
              <a:ext cx="2321314" cy="1077218"/>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Build business logic into your apps with an Excel-inspired expression language</a:t>
              </a:r>
            </a:p>
          </p:txBody>
        </p:sp>
        <p:sp>
          <p:nvSpPr>
            <p:cNvPr id="28" name="Line Callout 2 (Accent Bar) 27"/>
            <p:cNvSpPr/>
            <p:nvPr/>
          </p:nvSpPr>
          <p:spPr>
            <a:xfrm flipH="1">
              <a:off x="2798214" y="2388656"/>
              <a:ext cx="160340" cy="880005"/>
            </a:xfrm>
            <a:prstGeom prst="accentCallout2">
              <a:avLst>
                <a:gd name="adj1" fmla="val 79661"/>
                <a:gd name="adj2" fmla="val -8817"/>
                <a:gd name="adj3" fmla="val 79513"/>
                <a:gd name="adj4" fmla="val -230144"/>
                <a:gd name="adj5" fmla="val -11294"/>
                <a:gd name="adj6" fmla="val -383292"/>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9" name="Picture 28"/>
          <p:cNvPicPr>
            <a:picLocks noChangeAspect="1"/>
          </p:cNvPicPr>
          <p:nvPr/>
        </p:nvPicPr>
        <p:blipFill>
          <a:blip r:embed="rId4"/>
          <a:stretch>
            <a:fillRect/>
          </a:stretch>
        </p:blipFill>
        <p:spPr>
          <a:xfrm>
            <a:off x="3035957" y="1973262"/>
            <a:ext cx="6516960" cy="3810226"/>
          </a:xfrm>
          <a:prstGeom prst="rect">
            <a:avLst/>
          </a:prstGeom>
        </p:spPr>
      </p:pic>
    </p:spTree>
    <p:extLst>
      <p:ext uri="{BB962C8B-B14F-4D97-AF65-F5344CB8AC3E}">
        <p14:creationId xmlns:p14="http://schemas.microsoft.com/office/powerpoint/2010/main" val="182005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4"/>
                                        </p:tgtEl>
                                      </p:cBhvr>
                                      <p:by x="150000" y="150000"/>
                                    </p:animScale>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1" presetClass="entr" presetSubtype="0" fill="hold" nodeType="afterEffect">
                                  <p:stCondLst>
                                    <p:cond delay="25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nodeType="afterEffect">
                                  <p:stCondLst>
                                    <p:cond delay="25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25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7361237" y="2935389"/>
            <a:ext cx="4267200" cy="3046988"/>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Quickly generate and customize apps based on Excel files, SharePoint Online lists, Salesforce records and more. You can even connect custom APIs.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Even connecting to data in your on premise systems through a common Data Gateway.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Your apps will be able to fully interact with underlying sources and will respect the permissions you’ve already established in them.</a:t>
            </a:r>
          </a:p>
        </p:txBody>
      </p:sp>
      <p:sp>
        <p:nvSpPr>
          <p:cNvPr id="52" name="TextBox 51"/>
          <p:cNvSpPr txBox="1"/>
          <p:nvPr/>
        </p:nvSpPr>
        <p:spPr>
          <a:xfrm>
            <a:off x="7361237" y="1668462"/>
            <a:ext cx="4630041" cy="107721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Connect to the systems you’re already using</a:t>
            </a:r>
          </a:p>
        </p:txBody>
      </p:sp>
      <p:grpSp>
        <p:nvGrpSpPr>
          <p:cNvPr id="2" name="Group 1"/>
          <p:cNvGrpSpPr/>
          <p:nvPr/>
        </p:nvGrpSpPr>
        <p:grpSpPr>
          <a:xfrm>
            <a:off x="674293" y="1591051"/>
            <a:ext cx="6001144" cy="3874464"/>
            <a:chOff x="674293" y="1591051"/>
            <a:chExt cx="6001144" cy="3874464"/>
          </a:xfrm>
        </p:grpSpPr>
        <p:grpSp>
          <p:nvGrpSpPr>
            <p:cNvPr id="26" name="Group 25"/>
            <p:cNvGrpSpPr/>
            <p:nvPr/>
          </p:nvGrpSpPr>
          <p:grpSpPr>
            <a:xfrm>
              <a:off x="674293" y="1592262"/>
              <a:ext cx="6001144" cy="3873253"/>
              <a:chOff x="379241" y="1263798"/>
              <a:chExt cx="6847644" cy="4419600"/>
            </a:xfrm>
          </p:grpSpPr>
          <p:grpSp>
            <p:nvGrpSpPr>
              <p:cNvPr id="25" name="Group 24"/>
              <p:cNvGrpSpPr/>
              <p:nvPr/>
            </p:nvGrpSpPr>
            <p:grpSpPr>
              <a:xfrm>
                <a:off x="379241" y="1263798"/>
                <a:ext cx="6847644" cy="4419600"/>
                <a:chOff x="2194749" y="2049462"/>
                <a:chExt cx="6070876" cy="3918259"/>
              </a:xfrm>
            </p:grpSpPr>
            <p:pic>
              <p:nvPicPr>
                <p:cNvPr id="1026" name="Picture 2" descr="Azure Bl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49" y="2049462"/>
                  <a:ext cx="857249"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I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651" y="2049462"/>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I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49" y="3069798"/>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I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7474" y="2049462"/>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PI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925" y="2049462"/>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PI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375" y="2049462"/>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PI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7474" y="3069798"/>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PI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2923" y="3069798"/>
                  <a:ext cx="857250" cy="8572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280199" y="3069800"/>
                  <a:ext cx="857249" cy="857249"/>
                  <a:chOff x="2211902" y="3040062"/>
                  <a:chExt cx="857249" cy="857249"/>
                </a:xfrm>
              </p:grpSpPr>
              <p:sp>
                <p:nvSpPr>
                  <p:cNvPr id="7" name="Rectangle 6"/>
                  <p:cNvSpPr/>
                  <p:nvPr/>
                </p:nvSpPr>
                <p:spPr>
                  <a:xfrm>
                    <a:off x="2211902" y="3040062"/>
                    <a:ext cx="857249" cy="85724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44" name="Picture 20" descr="https://static.mailchimp.com/web/brand-assets/mc_script_white_web.png?_ga=1.172217059.1751024918.14616395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6683" y="3377481"/>
                    <a:ext cx="687685" cy="18241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6" name="Picture 22" descr="API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5648" y="3069798"/>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PI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8375" y="3069798"/>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PI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4749" y="4090134"/>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PI 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7474" y="4090134"/>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PI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22925" y="4090134"/>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PI Ico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65650" y="4090134"/>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PI Ic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08375" y="4090134"/>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API Ico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4749" y="511047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API Ico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474" y="511047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API Ic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80199" y="511047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API Ic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22924" y="511047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API Ic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65649" y="511047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pagely.c.presscdn.com/wp-content/uploads/2014/10/CEQmLcHc.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0199" y="4090134"/>
                  <a:ext cx="857251" cy="85725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08376" y="5110471"/>
                  <a:ext cx="857249" cy="857249"/>
                </a:xfrm>
                <a:prstGeom prst="rect">
                  <a:avLst/>
                </a:prstGeom>
                <a:solidFill>
                  <a:schemeClr val="bg1"/>
                </a:solidFill>
                <a:ln w="28575">
                  <a:solidFill>
                    <a:srgbClr val="D5B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3" name="Picture 52"/>
              <p:cNvPicPr>
                <a:picLocks noChangeAspect="1"/>
              </p:cNvPicPr>
              <p:nvPr/>
            </p:nvPicPr>
            <p:blipFill rotWithShape="1">
              <a:blip r:embed="rId25"/>
              <a:srcRect l="87571" t="55834" r="2772" b="15555"/>
              <a:stretch/>
            </p:blipFill>
            <p:spPr>
              <a:xfrm>
                <a:off x="6363089" y="4868862"/>
                <a:ext cx="769548" cy="712057"/>
              </a:xfrm>
              <a:prstGeom prst="rect">
                <a:avLst/>
              </a:prstGeom>
            </p:spPr>
          </p:pic>
        </p:grpSp>
        <p:pic>
          <p:nvPicPr>
            <p:cNvPr id="33" name="Picture 3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41349" y="1591051"/>
              <a:ext cx="841844" cy="841844"/>
            </a:xfrm>
            <a:prstGeom prst="rect">
              <a:avLst/>
            </a:prstGeom>
          </p:spPr>
        </p:pic>
      </p:grpSp>
      <p:pic>
        <p:nvPicPr>
          <p:cNvPr id="4" name="Picture 3">
            <a:extLst>
              <a:ext uri="{FF2B5EF4-FFF2-40B4-BE49-F238E27FC236}">
                <a16:creationId xmlns:a16="http://schemas.microsoft.com/office/drawing/2014/main" id="{0BFF8C6B-5423-4B57-802E-5A609F391203}"/>
              </a:ext>
            </a:extLst>
          </p:cNvPr>
          <p:cNvPicPr>
            <a:picLocks noChangeAspect="1"/>
          </p:cNvPicPr>
          <p:nvPr/>
        </p:nvPicPr>
        <p:blipFill>
          <a:blip r:embed="rId27"/>
          <a:stretch>
            <a:fillRect/>
          </a:stretch>
        </p:blipFill>
        <p:spPr>
          <a:xfrm>
            <a:off x="2739614" y="5633497"/>
            <a:ext cx="1878150" cy="1087761"/>
          </a:xfrm>
          <a:prstGeom prst="rect">
            <a:avLst/>
          </a:prstGeom>
        </p:spPr>
      </p:pic>
    </p:spTree>
    <p:extLst>
      <p:ext uri="{BB962C8B-B14F-4D97-AF65-F5344CB8AC3E}">
        <p14:creationId xmlns:p14="http://schemas.microsoft.com/office/powerpoint/2010/main" val="36832180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0123" y="1602680"/>
            <a:ext cx="4441913" cy="1477328"/>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Get apps to your team when and where they’re needed, whether that’s on the web, Windows, iOS or Android—no app store required. </a:t>
            </a:r>
          </a:p>
        </p:txBody>
      </p:sp>
      <p:sp>
        <p:nvSpPr>
          <p:cNvPr id="4" name="TextBox 3"/>
          <p:cNvSpPr txBox="1"/>
          <p:nvPr/>
        </p:nvSpPr>
        <p:spPr>
          <a:xfrm>
            <a:off x="1700124" y="525462"/>
            <a:ext cx="3886201" cy="107721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Publish apps instantly for web and mobile</a:t>
            </a:r>
          </a:p>
        </p:txBody>
      </p:sp>
      <p:grpSp>
        <p:nvGrpSpPr>
          <p:cNvPr id="8" name="Group 7"/>
          <p:cNvGrpSpPr/>
          <p:nvPr/>
        </p:nvGrpSpPr>
        <p:grpSpPr>
          <a:xfrm>
            <a:off x="274636" y="-465138"/>
            <a:ext cx="11734800" cy="7162800"/>
            <a:chOff x="-715963" y="-1303338"/>
            <a:chExt cx="14476766" cy="9739809"/>
          </a:xfrm>
        </p:grpSpPr>
        <p:grpSp>
          <p:nvGrpSpPr>
            <p:cNvPr id="7" name="Group 6"/>
            <p:cNvGrpSpPr/>
            <p:nvPr/>
          </p:nvGrpSpPr>
          <p:grpSpPr>
            <a:xfrm>
              <a:off x="-715963" y="-1303338"/>
              <a:ext cx="14476766" cy="9739809"/>
              <a:chOff x="-715963" y="-1303338"/>
              <a:chExt cx="14476766" cy="9739809"/>
            </a:xfrm>
          </p:grpSpPr>
          <p:pic>
            <p:nvPicPr>
              <p:cNvPr id="6" name="Picture 5"/>
              <p:cNvPicPr>
                <a:picLocks noChangeAspect="1"/>
              </p:cNvPicPr>
              <p:nvPr/>
            </p:nvPicPr>
            <p:blipFill rotWithShape="1">
              <a:blip r:embed="rId3"/>
              <a:srcRect l="-1" r="65524"/>
              <a:stretch/>
            </p:blipFill>
            <p:spPr>
              <a:xfrm>
                <a:off x="-715963" y="-1303338"/>
                <a:ext cx="4570766" cy="9508500"/>
              </a:xfrm>
              <a:prstGeom prst="rect">
                <a:avLst/>
              </a:prstGeom>
            </p:spPr>
          </p:pic>
          <p:pic>
            <p:nvPicPr>
              <p:cNvPr id="2" name="Picture 1"/>
              <p:cNvPicPr>
                <a:picLocks noChangeAspect="1"/>
              </p:cNvPicPr>
              <p:nvPr/>
            </p:nvPicPr>
            <p:blipFill rotWithShape="1">
              <a:blip r:embed="rId3"/>
              <a:srcRect l="35061"/>
              <a:stretch/>
            </p:blipFill>
            <p:spPr>
              <a:xfrm>
                <a:off x="5151437" y="-1072029"/>
                <a:ext cx="8609366" cy="9508500"/>
              </a:xfrm>
              <a:prstGeom prst="rect">
                <a:avLst/>
              </a:prstGeom>
            </p:spPr>
          </p:pic>
        </p:grpSp>
        <p:sp>
          <p:nvSpPr>
            <p:cNvPr id="5" name="TextBox 4"/>
            <p:cNvSpPr txBox="1"/>
            <p:nvPr/>
          </p:nvSpPr>
          <p:spPr>
            <a:xfrm rot="18900000">
              <a:off x="1969336" y="6572736"/>
              <a:ext cx="913840" cy="184666"/>
            </a:xfrm>
            <a:prstGeom prst="rect">
              <a:avLst/>
            </a:prstGeom>
            <a:solidFill>
              <a:srgbClr val="202020"/>
            </a:solid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B7B7B7"/>
                  </a:solidFill>
                  <a:effectLst/>
                  <a:uLnTx/>
                  <a:uFillTx/>
                  <a:latin typeface="Segoe UI" panose="020B0502040204020203" pitchFamily="34" charset="0"/>
                  <a:ea typeface="+mn-ea"/>
                  <a:cs typeface="Segoe UI" panose="020B0502040204020203" pitchFamily="34" charset="0"/>
                </a:rPr>
                <a:t>web.powerapps.com</a:t>
              </a:r>
            </a:p>
          </p:txBody>
        </p:sp>
      </p:grpSp>
    </p:spTree>
    <p:extLst>
      <p:ext uri="{BB962C8B-B14F-4D97-AF65-F5344CB8AC3E}">
        <p14:creationId xmlns:p14="http://schemas.microsoft.com/office/powerpoint/2010/main" val="52067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Flow</a:t>
            </a:r>
            <a:br>
              <a:rPr lang="en-US" dirty="0"/>
            </a:br>
            <a:endParaRPr lang="en-US" dirty="0"/>
          </a:p>
        </p:txBody>
      </p:sp>
    </p:spTree>
    <p:extLst>
      <p:ext uri="{BB962C8B-B14F-4D97-AF65-F5344CB8AC3E}">
        <p14:creationId xmlns:p14="http://schemas.microsoft.com/office/powerpoint/2010/main" val="12916397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idx="4294967295"/>
          </p:nvPr>
        </p:nvSpPr>
        <p:spPr>
          <a:xfrm>
            <a:off x="0" y="1651485"/>
            <a:ext cx="12436475" cy="4079811"/>
          </a:xfrm>
          <a:prstGeom prst="rect">
            <a:avLst/>
          </a:prstGeom>
        </p:spPr>
        <p:txBody>
          <a:bodyPr/>
          <a:lstStyle/>
          <a:p>
            <a:pPr marL="0" indent="0" algn="ctr">
              <a:buNone/>
            </a:pPr>
            <a:r>
              <a:rPr lang="en-US" sz="3264" dirty="0"/>
              <a:t>A way to monitor, notify and take action</a:t>
            </a:r>
            <a:endParaRPr lang="en-US" dirty="0"/>
          </a:p>
        </p:txBody>
      </p:sp>
      <p:pic>
        <p:nvPicPr>
          <p:cNvPr id="5" name="Picture 4">
            <a:extLst>
              <a:ext uri="{FF2B5EF4-FFF2-40B4-BE49-F238E27FC236}">
                <a16:creationId xmlns:a16="http://schemas.microsoft.com/office/drawing/2014/main" id="{6116A7EE-656F-4677-8E04-152A6ABB35F4}"/>
              </a:ext>
            </a:extLst>
          </p:cNvPr>
          <p:cNvPicPr>
            <a:picLocks noChangeAspect="1"/>
          </p:cNvPicPr>
          <p:nvPr/>
        </p:nvPicPr>
        <p:blipFill rotWithShape="1">
          <a:blip r:embed="rId3"/>
          <a:srcRect l="933" r="630" b="1340"/>
          <a:stretch/>
        </p:blipFill>
        <p:spPr>
          <a:xfrm>
            <a:off x="2798921" y="2476794"/>
            <a:ext cx="7339793" cy="4144667"/>
          </a:xfrm>
          <a:prstGeom prst="rect">
            <a:avLst/>
          </a:prstGeom>
        </p:spPr>
      </p:pic>
      <p:pic>
        <p:nvPicPr>
          <p:cNvPr id="6" name="Picture 5">
            <a:extLst>
              <a:ext uri="{FF2B5EF4-FFF2-40B4-BE49-F238E27FC236}">
                <a16:creationId xmlns:a16="http://schemas.microsoft.com/office/drawing/2014/main" id="{44DBF1A1-F050-4308-AEC4-D462BCCB2F61}"/>
              </a:ext>
            </a:extLst>
          </p:cNvPr>
          <p:cNvPicPr>
            <a:picLocks noChangeAspect="1"/>
          </p:cNvPicPr>
          <p:nvPr/>
        </p:nvPicPr>
        <p:blipFill>
          <a:blip r:embed="rId4"/>
          <a:stretch>
            <a:fillRect/>
          </a:stretch>
        </p:blipFill>
        <p:spPr>
          <a:xfrm>
            <a:off x="4230510" y="396851"/>
            <a:ext cx="4467247" cy="1042358"/>
          </a:xfrm>
          <a:prstGeom prst="rect">
            <a:avLst/>
          </a:prstGeom>
        </p:spPr>
      </p:pic>
    </p:spTree>
    <p:extLst>
      <p:ext uri="{BB962C8B-B14F-4D97-AF65-F5344CB8AC3E}">
        <p14:creationId xmlns:p14="http://schemas.microsoft.com/office/powerpoint/2010/main" val="189836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Microsoft Flow</a:t>
            </a:r>
          </a:p>
        </p:txBody>
      </p:sp>
      <p:sp>
        <p:nvSpPr>
          <p:cNvPr id="3" name="Content Placeholder 2"/>
          <p:cNvSpPr>
            <a:spLocks noGrp="1"/>
          </p:cNvSpPr>
          <p:nvPr>
            <p:ph idx="1"/>
          </p:nvPr>
        </p:nvSpPr>
        <p:spPr>
          <a:prstGeom prst="rect">
            <a:avLst/>
          </a:prstGeom>
        </p:spPr>
        <p:txBody>
          <a:bodyPr/>
          <a:lstStyle/>
          <a:p>
            <a:r>
              <a:rPr lang="en-US" sz="3264"/>
              <a:t>Prebuilt Templates</a:t>
            </a:r>
          </a:p>
          <a:p>
            <a:endParaRPr lang="en-US"/>
          </a:p>
        </p:txBody>
      </p:sp>
      <p:pic>
        <p:nvPicPr>
          <p:cNvPr id="4" name="Picture 3">
            <a:extLst>
              <a:ext uri="{FF2B5EF4-FFF2-40B4-BE49-F238E27FC236}">
                <a16:creationId xmlns:a16="http://schemas.microsoft.com/office/drawing/2014/main" id="{43ADC82C-C87F-4DD0-8058-AD63509F77F0}"/>
              </a:ext>
            </a:extLst>
          </p:cNvPr>
          <p:cNvPicPr>
            <a:picLocks noChangeAspect="1"/>
          </p:cNvPicPr>
          <p:nvPr/>
        </p:nvPicPr>
        <p:blipFill>
          <a:blip r:embed="rId3"/>
          <a:stretch>
            <a:fillRect/>
          </a:stretch>
        </p:blipFill>
        <p:spPr>
          <a:xfrm>
            <a:off x="2866496" y="2223325"/>
            <a:ext cx="6703482" cy="4703731"/>
          </a:xfrm>
          <a:prstGeom prst="rect">
            <a:avLst/>
          </a:prstGeom>
        </p:spPr>
      </p:pic>
    </p:spTree>
    <p:extLst>
      <p:ext uri="{BB962C8B-B14F-4D97-AF65-F5344CB8AC3E}">
        <p14:creationId xmlns:p14="http://schemas.microsoft.com/office/powerpoint/2010/main" val="156417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EE31-9A9B-4978-8704-9A56DB643997}"/>
              </a:ext>
            </a:extLst>
          </p:cNvPr>
          <p:cNvSpPr>
            <a:spLocks noGrp="1"/>
          </p:cNvSpPr>
          <p:nvPr>
            <p:ph type="title"/>
          </p:nvPr>
        </p:nvSpPr>
        <p:spPr/>
        <p:txBody>
          <a:bodyPr/>
          <a:lstStyle/>
          <a:p>
            <a:r>
              <a:rPr lang="en-US" dirty="0"/>
              <a:t>Flow Available On</a:t>
            </a:r>
          </a:p>
        </p:txBody>
      </p:sp>
      <p:sp>
        <p:nvSpPr>
          <p:cNvPr id="3" name="Content Placeholder 2">
            <a:extLst>
              <a:ext uri="{FF2B5EF4-FFF2-40B4-BE49-F238E27FC236}">
                <a16:creationId xmlns:a16="http://schemas.microsoft.com/office/drawing/2014/main" id="{51081A2F-6F3A-4E7D-9610-C4469FE2410C}"/>
              </a:ext>
            </a:extLst>
          </p:cNvPr>
          <p:cNvSpPr>
            <a:spLocks noGrp="1"/>
          </p:cNvSpPr>
          <p:nvPr>
            <p:ph idx="1"/>
          </p:nvPr>
        </p:nvSpPr>
        <p:spPr>
          <a:prstGeom prst="rect">
            <a:avLst/>
          </a:prstGeom>
        </p:spPr>
        <p:txBody>
          <a:bodyPr/>
          <a:lstStyle/>
          <a:p>
            <a:r>
              <a:rPr lang="en-US" dirty="0"/>
              <a:t>Web</a:t>
            </a:r>
          </a:p>
          <a:p>
            <a:r>
              <a:rPr lang="en-US" dirty="0"/>
              <a:t>Phone/Tablet/PC</a:t>
            </a:r>
          </a:p>
          <a:p>
            <a:r>
              <a:rPr lang="en-US" dirty="0"/>
              <a:t>Inbox</a:t>
            </a:r>
          </a:p>
          <a:p>
            <a:endParaRPr lang="en-US" dirty="0"/>
          </a:p>
          <a:p>
            <a:r>
              <a:rPr lang="en-US" dirty="0"/>
              <a:t>Preset Flows…</a:t>
            </a:r>
          </a:p>
          <a:p>
            <a:endParaRPr lang="en-US" dirty="0"/>
          </a:p>
        </p:txBody>
      </p:sp>
      <p:pic>
        <p:nvPicPr>
          <p:cNvPr id="4" name="Picture 3">
            <a:extLst>
              <a:ext uri="{FF2B5EF4-FFF2-40B4-BE49-F238E27FC236}">
                <a16:creationId xmlns:a16="http://schemas.microsoft.com/office/drawing/2014/main" id="{6B23B3B6-950E-4922-A5E7-7FDFE45850EE}"/>
              </a:ext>
            </a:extLst>
          </p:cNvPr>
          <p:cNvPicPr>
            <a:picLocks noChangeAspect="1"/>
          </p:cNvPicPr>
          <p:nvPr/>
        </p:nvPicPr>
        <p:blipFill>
          <a:blip r:embed="rId3"/>
          <a:stretch>
            <a:fillRect/>
          </a:stretch>
        </p:blipFill>
        <p:spPr>
          <a:xfrm>
            <a:off x="6851335" y="500622"/>
            <a:ext cx="3355957" cy="6381536"/>
          </a:xfrm>
          <a:prstGeom prst="rect">
            <a:avLst/>
          </a:prstGeom>
        </p:spPr>
      </p:pic>
    </p:spTree>
    <p:extLst>
      <p:ext uri="{BB962C8B-B14F-4D97-AF65-F5344CB8AC3E}">
        <p14:creationId xmlns:p14="http://schemas.microsoft.com/office/powerpoint/2010/main" val="16654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Microsoft Flow Example</a:t>
            </a:r>
          </a:p>
        </p:txBody>
      </p:sp>
      <p:pic>
        <p:nvPicPr>
          <p:cNvPr id="5" name="Picture 4">
            <a:extLst>
              <a:ext uri="{FF2B5EF4-FFF2-40B4-BE49-F238E27FC236}">
                <a16:creationId xmlns:a16="http://schemas.microsoft.com/office/drawing/2014/main" id="{FD317D44-1558-4ED2-8632-01B9DD44B8D8}"/>
              </a:ext>
            </a:extLst>
          </p:cNvPr>
          <p:cNvPicPr>
            <a:picLocks noChangeAspect="1"/>
          </p:cNvPicPr>
          <p:nvPr/>
        </p:nvPicPr>
        <p:blipFill>
          <a:blip r:embed="rId3"/>
          <a:stretch>
            <a:fillRect/>
          </a:stretch>
        </p:blipFill>
        <p:spPr>
          <a:xfrm>
            <a:off x="1899954" y="1651485"/>
            <a:ext cx="8636567" cy="4805164"/>
          </a:xfrm>
          <a:prstGeom prst="rect">
            <a:avLst/>
          </a:prstGeom>
        </p:spPr>
      </p:pic>
      <p:sp>
        <p:nvSpPr>
          <p:cNvPr id="6" name="Rectangle 5">
            <a:extLst>
              <a:ext uri="{FF2B5EF4-FFF2-40B4-BE49-F238E27FC236}">
                <a16:creationId xmlns:a16="http://schemas.microsoft.com/office/drawing/2014/main" id="{E072AD8F-B08F-4A05-9799-4E638103BC4A}"/>
              </a:ext>
            </a:extLst>
          </p:cNvPr>
          <p:cNvSpPr/>
          <p:nvPr/>
        </p:nvSpPr>
        <p:spPr>
          <a:xfrm>
            <a:off x="4559447" y="2014423"/>
            <a:ext cx="1186272" cy="1357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7" name="Rectangle 6">
            <a:extLst>
              <a:ext uri="{FF2B5EF4-FFF2-40B4-BE49-F238E27FC236}">
                <a16:creationId xmlns:a16="http://schemas.microsoft.com/office/drawing/2014/main" id="{B5A6C119-CBB9-4825-BDD6-6348A185177F}"/>
              </a:ext>
            </a:extLst>
          </p:cNvPr>
          <p:cNvSpPr/>
          <p:nvPr/>
        </p:nvSpPr>
        <p:spPr>
          <a:xfrm>
            <a:off x="5745719" y="2169857"/>
            <a:ext cx="1065653" cy="1357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8" name="Rectangle 7">
            <a:extLst>
              <a:ext uri="{FF2B5EF4-FFF2-40B4-BE49-F238E27FC236}">
                <a16:creationId xmlns:a16="http://schemas.microsoft.com/office/drawing/2014/main" id="{3CA3285D-A467-45DF-98BC-49F06E0C9691}"/>
              </a:ext>
            </a:extLst>
          </p:cNvPr>
          <p:cNvSpPr/>
          <p:nvPr/>
        </p:nvSpPr>
        <p:spPr>
          <a:xfrm>
            <a:off x="6789903" y="2250682"/>
            <a:ext cx="1207740" cy="1357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9" name="Rectangle 8">
            <a:extLst>
              <a:ext uri="{FF2B5EF4-FFF2-40B4-BE49-F238E27FC236}">
                <a16:creationId xmlns:a16="http://schemas.microsoft.com/office/drawing/2014/main" id="{5764B8FC-2217-4924-8717-31B946885FC0}"/>
              </a:ext>
            </a:extLst>
          </p:cNvPr>
          <p:cNvSpPr/>
          <p:nvPr/>
        </p:nvSpPr>
        <p:spPr>
          <a:xfrm>
            <a:off x="4669785" y="4621982"/>
            <a:ext cx="896873" cy="1357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0" name="Rectangle 9">
            <a:extLst>
              <a:ext uri="{FF2B5EF4-FFF2-40B4-BE49-F238E27FC236}">
                <a16:creationId xmlns:a16="http://schemas.microsoft.com/office/drawing/2014/main" id="{6F49A1F7-E2B0-41F1-9EA0-39615D760EEA}"/>
              </a:ext>
            </a:extLst>
          </p:cNvPr>
          <p:cNvSpPr/>
          <p:nvPr/>
        </p:nvSpPr>
        <p:spPr>
          <a:xfrm>
            <a:off x="5499510" y="4690770"/>
            <a:ext cx="1290393" cy="1357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1" name="Rectangle 10">
            <a:extLst>
              <a:ext uri="{FF2B5EF4-FFF2-40B4-BE49-F238E27FC236}">
                <a16:creationId xmlns:a16="http://schemas.microsoft.com/office/drawing/2014/main" id="{C5A90AEB-BD61-4D54-85DA-79869C1306E9}"/>
              </a:ext>
            </a:extLst>
          </p:cNvPr>
          <p:cNvSpPr/>
          <p:nvPr/>
        </p:nvSpPr>
        <p:spPr>
          <a:xfrm>
            <a:off x="6789903" y="4690770"/>
            <a:ext cx="965124" cy="1357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2" name="Rectangle 11">
            <a:extLst>
              <a:ext uri="{FF2B5EF4-FFF2-40B4-BE49-F238E27FC236}">
                <a16:creationId xmlns:a16="http://schemas.microsoft.com/office/drawing/2014/main" id="{099EC616-ABCB-4B96-A866-96BC044A9C9F}"/>
              </a:ext>
            </a:extLst>
          </p:cNvPr>
          <p:cNvSpPr/>
          <p:nvPr/>
        </p:nvSpPr>
        <p:spPr>
          <a:xfrm>
            <a:off x="7755028" y="4690770"/>
            <a:ext cx="1123246" cy="14229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3" name="Rectangle 12">
            <a:extLst>
              <a:ext uri="{FF2B5EF4-FFF2-40B4-BE49-F238E27FC236}">
                <a16:creationId xmlns:a16="http://schemas.microsoft.com/office/drawing/2014/main" id="{014BE292-AD3F-41B4-8CB1-8901CD4375B9}"/>
              </a:ext>
            </a:extLst>
          </p:cNvPr>
          <p:cNvSpPr/>
          <p:nvPr/>
        </p:nvSpPr>
        <p:spPr>
          <a:xfrm>
            <a:off x="7901898" y="4150747"/>
            <a:ext cx="1939814" cy="4152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4" name="Rectangle 13">
            <a:extLst>
              <a:ext uri="{FF2B5EF4-FFF2-40B4-BE49-F238E27FC236}">
                <a16:creationId xmlns:a16="http://schemas.microsoft.com/office/drawing/2014/main" id="{04B978A4-15D5-4338-B212-EB4E50967DF3}"/>
              </a:ext>
            </a:extLst>
          </p:cNvPr>
          <p:cNvSpPr/>
          <p:nvPr/>
        </p:nvSpPr>
        <p:spPr>
          <a:xfrm>
            <a:off x="7697307" y="3665188"/>
            <a:ext cx="1547540" cy="4152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5" name="Rectangle 14">
            <a:extLst>
              <a:ext uri="{FF2B5EF4-FFF2-40B4-BE49-F238E27FC236}">
                <a16:creationId xmlns:a16="http://schemas.microsoft.com/office/drawing/2014/main" id="{C1260196-C9E1-4044-927C-AC9B25532B35}"/>
              </a:ext>
            </a:extLst>
          </p:cNvPr>
          <p:cNvSpPr/>
          <p:nvPr/>
        </p:nvSpPr>
        <p:spPr>
          <a:xfrm>
            <a:off x="9243701" y="3665187"/>
            <a:ext cx="1239641" cy="485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16" name="Isosceles Triangle 15">
            <a:extLst>
              <a:ext uri="{FF2B5EF4-FFF2-40B4-BE49-F238E27FC236}">
                <a16:creationId xmlns:a16="http://schemas.microsoft.com/office/drawing/2014/main" id="{5BC3EA45-EBF9-4752-A98F-CC1DFF35891C}"/>
              </a:ext>
            </a:extLst>
          </p:cNvPr>
          <p:cNvSpPr/>
          <p:nvPr/>
        </p:nvSpPr>
        <p:spPr>
          <a:xfrm rot="10800000">
            <a:off x="7006591" y="5095739"/>
            <a:ext cx="604331" cy="3208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Segoe UI"/>
            </a:endParaRPr>
          </a:p>
        </p:txBody>
      </p:sp>
      <p:sp>
        <p:nvSpPr>
          <p:cNvPr id="4" name="Rectangle 3"/>
          <p:cNvSpPr/>
          <p:nvPr/>
        </p:nvSpPr>
        <p:spPr bwMode="auto">
          <a:xfrm>
            <a:off x="10028237" y="5979852"/>
            <a:ext cx="533400" cy="4892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98573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xit" presetSubtype="8" fill="hold" grpId="0" nodeType="afterEffect">
                                  <p:stCondLst>
                                    <p:cond delay="0"/>
                                  </p:stCondLst>
                                  <p:childTnLst>
                                    <p:animEffect transition="out" filter="wipe(left)">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22" presetClass="exit" presetSubtype="8" fill="hold" grpId="0" nodeType="afterEffect">
                                  <p:stCondLst>
                                    <p:cond delay="0"/>
                                  </p:stCondLst>
                                  <p:childTnLst>
                                    <p:animEffect transition="out" filter="wipe(left)">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8" fill="hold" grpId="0" nodeType="clickEffect">
                                  <p:stCondLst>
                                    <p:cond delay="0"/>
                                  </p:stCondLst>
                                  <p:childTnLst>
                                    <p:animEffect transition="out" filter="wipe(left)">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22" presetClass="exit" presetSubtype="8" fill="hold" grpId="0" nodeType="afterEffect">
                                  <p:stCondLst>
                                    <p:cond delay="0"/>
                                  </p:stCondLst>
                                  <p:childTnLst>
                                    <p:animEffect transition="out" filter="wipe(left)">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365 extensibility</a:t>
            </a:r>
          </a:p>
        </p:txBody>
      </p:sp>
      <p:sp>
        <p:nvSpPr>
          <p:cNvPr id="5" name="Content Placeholder 4">
            <a:extLst>
              <a:ext uri="{FF2B5EF4-FFF2-40B4-BE49-F238E27FC236}">
                <a16:creationId xmlns:a16="http://schemas.microsoft.com/office/drawing/2014/main" id="{DA088CD2-9A04-42B1-B34E-909721634873}"/>
              </a:ext>
            </a:extLst>
          </p:cNvPr>
          <p:cNvSpPr>
            <a:spLocks noGrp="1"/>
          </p:cNvSpPr>
          <p:nvPr>
            <p:ph idx="1"/>
          </p:nvPr>
        </p:nvSpPr>
        <p:spPr/>
        <p:txBody>
          <a:bodyPr/>
          <a:lstStyle/>
          <a:p>
            <a:endParaRPr lang="en-US"/>
          </a:p>
        </p:txBody>
      </p:sp>
      <p:sp>
        <p:nvSpPr>
          <p:cNvPr id="3" name="Text Placeholder 2"/>
          <p:cNvSpPr>
            <a:spLocks noGrp="1"/>
          </p:cNvSpPr>
          <p:nvPr>
            <p:ph type="body" sz="quarter" idx="4294967295"/>
          </p:nvPr>
        </p:nvSpPr>
        <p:spPr>
          <a:xfrm>
            <a:off x="396875" y="1058863"/>
            <a:ext cx="12039600" cy="517525"/>
          </a:xfrm>
        </p:spPr>
        <p:txBody>
          <a:bodyPr/>
          <a:lstStyle/>
          <a:p>
            <a:pPr marL="0" indent="0" algn="ctr">
              <a:buNone/>
            </a:pPr>
            <a:r>
              <a:rPr lang="en-US" dirty="0"/>
              <a:t>SharePoint Modern List integration with PowerApps and Microsoft Flow</a:t>
            </a:r>
          </a:p>
        </p:txBody>
      </p:sp>
      <p:pic>
        <p:nvPicPr>
          <p:cNvPr id="4" name="Picture 3"/>
          <p:cNvPicPr>
            <a:picLocks noChangeAspect="1"/>
          </p:cNvPicPr>
          <p:nvPr/>
        </p:nvPicPr>
        <p:blipFill>
          <a:blip r:embed="rId3"/>
          <a:stretch>
            <a:fillRect/>
          </a:stretch>
        </p:blipFill>
        <p:spPr>
          <a:xfrm>
            <a:off x="1562090" y="1317394"/>
            <a:ext cx="9314662" cy="5810335"/>
          </a:xfrm>
          <a:prstGeom prst="rect">
            <a:avLst/>
          </a:prstGeom>
        </p:spPr>
      </p:pic>
    </p:spTree>
    <p:extLst>
      <p:ext uri="{BB962C8B-B14F-4D97-AF65-F5344CB8AC3E}">
        <p14:creationId xmlns:p14="http://schemas.microsoft.com/office/powerpoint/2010/main" val="23591947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 Apps &amp; Flow </a:t>
            </a:r>
            <a:br>
              <a:rPr lang="en-US" dirty="0"/>
            </a:br>
            <a:br>
              <a:rPr lang="en-US" dirty="0"/>
            </a:br>
            <a:r>
              <a:rPr lang="en-US" dirty="0"/>
              <a:t>SL Demo for Phone &amp; Tablet</a:t>
            </a:r>
            <a:br>
              <a:rPr lang="en-US" dirty="0"/>
            </a:br>
            <a:endParaRPr lang="en-US" dirty="0"/>
          </a:p>
        </p:txBody>
      </p:sp>
    </p:spTree>
    <p:extLst>
      <p:ext uri="{BB962C8B-B14F-4D97-AF65-F5344CB8AC3E}">
        <p14:creationId xmlns:p14="http://schemas.microsoft.com/office/powerpoint/2010/main" val="242192480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Text Placeholder 4"/>
          <p:cNvSpPr>
            <a:spLocks noGrp="1"/>
          </p:cNvSpPr>
          <p:nvPr>
            <p:ph idx="1"/>
          </p:nvPr>
        </p:nvSpPr>
        <p:spPr>
          <a:xfrm>
            <a:off x="855008" y="1651485"/>
            <a:ext cx="10726460" cy="1936556"/>
          </a:xfrm>
        </p:spPr>
        <p:txBody>
          <a:bodyPr/>
          <a:lstStyle/>
          <a:p>
            <a:pPr marL="571390" indent="-571390">
              <a:buFont typeface="Arial" panose="020B0604020202020204" pitchFamily="34" charset="0"/>
              <a:buChar char="•"/>
            </a:pPr>
            <a:r>
              <a:rPr lang="en-US" dirty="0"/>
              <a:t>What are Power Apps &amp; Flow</a:t>
            </a:r>
          </a:p>
          <a:p>
            <a:pPr marL="571390" indent="-571390">
              <a:buFont typeface="Arial" panose="020B0604020202020204" pitchFamily="34" charset="0"/>
              <a:buChar char="•"/>
            </a:pPr>
            <a:r>
              <a:rPr lang="en-US" dirty="0"/>
              <a:t>SL 2018 Power Apps &amp; Flow preview</a:t>
            </a:r>
          </a:p>
          <a:p>
            <a:pPr marL="571390" indent="-571390">
              <a:buFont typeface="Arial" panose="020B0604020202020204" pitchFamily="34" charset="0"/>
              <a:buChar char="•"/>
            </a:pPr>
            <a:r>
              <a:rPr lang="en-US" dirty="0"/>
              <a:t>How to get started with Power Apps &amp; Flow</a:t>
            </a:r>
          </a:p>
        </p:txBody>
      </p:sp>
    </p:spTree>
    <p:extLst>
      <p:ext uri="{BB962C8B-B14F-4D97-AF65-F5344CB8AC3E}">
        <p14:creationId xmlns:p14="http://schemas.microsoft.com/office/powerpoint/2010/main" val="41097192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E5CE4-6F9A-4DB3-8859-4417B26F2AEC}"/>
              </a:ext>
            </a:extLst>
          </p:cNvPr>
          <p:cNvSpPr>
            <a:spLocks noGrp="1"/>
          </p:cNvSpPr>
          <p:nvPr>
            <p:ph type="title"/>
          </p:nvPr>
        </p:nvSpPr>
        <p:spPr/>
        <p:txBody>
          <a:bodyPr/>
          <a:lstStyle/>
          <a:p>
            <a:r>
              <a:rPr lang="en-US" dirty="0"/>
              <a:t>Accounts Receivables Power App &amp; Flow</a:t>
            </a:r>
          </a:p>
        </p:txBody>
      </p:sp>
      <p:sp>
        <p:nvSpPr>
          <p:cNvPr id="4" name="Content Placeholder 3">
            <a:extLst>
              <a:ext uri="{FF2B5EF4-FFF2-40B4-BE49-F238E27FC236}">
                <a16:creationId xmlns:a16="http://schemas.microsoft.com/office/drawing/2014/main" id="{446FBEB4-D745-46D2-AB64-BC9F5FDED60B}"/>
              </a:ext>
            </a:extLst>
          </p:cNvPr>
          <p:cNvSpPr>
            <a:spLocks noGrp="1"/>
          </p:cNvSpPr>
          <p:nvPr>
            <p:ph idx="1"/>
          </p:nvPr>
        </p:nvSpPr>
        <p:spPr>
          <a:prstGeom prst="rect">
            <a:avLst/>
          </a:prstGeom>
        </p:spPr>
        <p:txBody>
          <a:bodyPr/>
          <a:lstStyle/>
          <a:p>
            <a:r>
              <a:rPr lang="en-US" dirty="0"/>
              <a:t>View Customer Receivables Due</a:t>
            </a:r>
          </a:p>
          <a:p>
            <a:r>
              <a:rPr lang="en-US" dirty="0"/>
              <a:t>Contact customers</a:t>
            </a:r>
          </a:p>
          <a:p>
            <a:r>
              <a:rPr lang="en-US" dirty="0"/>
              <a:t>Run Aging</a:t>
            </a:r>
          </a:p>
          <a:p>
            <a:r>
              <a:rPr lang="en-US" dirty="0"/>
              <a:t>Email Aging Results</a:t>
            </a:r>
          </a:p>
        </p:txBody>
      </p:sp>
      <p:pic>
        <p:nvPicPr>
          <p:cNvPr id="5" name="Picture 4">
            <a:extLst>
              <a:ext uri="{FF2B5EF4-FFF2-40B4-BE49-F238E27FC236}">
                <a16:creationId xmlns:a16="http://schemas.microsoft.com/office/drawing/2014/main" id="{06BA980A-0378-4224-BD45-644A04FF39A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09186" y="4275101"/>
            <a:ext cx="1910008" cy="1910008"/>
          </a:xfrm>
          <a:prstGeom prst="rect">
            <a:avLst/>
          </a:prstGeom>
        </p:spPr>
      </p:pic>
      <p:pic>
        <p:nvPicPr>
          <p:cNvPr id="8" name="Picture 7">
            <a:extLst>
              <a:ext uri="{FF2B5EF4-FFF2-40B4-BE49-F238E27FC236}">
                <a16:creationId xmlns:a16="http://schemas.microsoft.com/office/drawing/2014/main" id="{9CE77715-4AAC-4E14-84D0-A892918FB96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9043"/>
          <a:stretch/>
        </p:blipFill>
        <p:spPr>
          <a:xfrm>
            <a:off x="6293865" y="4363228"/>
            <a:ext cx="1766368" cy="1744295"/>
          </a:xfrm>
          <a:prstGeom prst="rect">
            <a:avLst/>
          </a:prstGeom>
        </p:spPr>
      </p:pic>
      <p:pic>
        <p:nvPicPr>
          <p:cNvPr id="11" name="Picture 10">
            <a:extLst>
              <a:ext uri="{FF2B5EF4-FFF2-40B4-BE49-F238E27FC236}">
                <a16:creationId xmlns:a16="http://schemas.microsoft.com/office/drawing/2014/main" id="{42758124-C585-471D-AF98-1FC6B8AAD6C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344341" y="4378283"/>
            <a:ext cx="1692835" cy="1692835"/>
          </a:xfrm>
          <a:prstGeom prst="rect">
            <a:avLst/>
          </a:prstGeom>
        </p:spPr>
      </p:pic>
      <p:pic>
        <p:nvPicPr>
          <p:cNvPr id="14" name="Picture 13">
            <a:extLst>
              <a:ext uri="{FF2B5EF4-FFF2-40B4-BE49-F238E27FC236}">
                <a16:creationId xmlns:a16="http://schemas.microsoft.com/office/drawing/2014/main" id="{5E559532-954B-4A7D-BA9A-033575D170D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403302" y="4421474"/>
            <a:ext cx="1606455" cy="1606455"/>
          </a:xfrm>
          <a:prstGeom prst="rect">
            <a:avLst/>
          </a:prstGeom>
        </p:spPr>
      </p:pic>
    </p:spTree>
    <p:extLst>
      <p:ext uri="{BB962C8B-B14F-4D97-AF65-F5344CB8AC3E}">
        <p14:creationId xmlns:p14="http://schemas.microsoft.com/office/powerpoint/2010/main" val="625896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8556D-33EE-44C6-BBAA-C2909A49B5E8}"/>
              </a:ext>
            </a:extLst>
          </p:cNvPr>
          <p:cNvPicPr>
            <a:picLocks noChangeAspect="1"/>
          </p:cNvPicPr>
          <p:nvPr/>
        </p:nvPicPr>
        <p:blipFill>
          <a:blip r:embed="rId3"/>
          <a:stretch>
            <a:fillRect/>
          </a:stretch>
        </p:blipFill>
        <p:spPr>
          <a:xfrm>
            <a:off x="4234321" y="-1"/>
            <a:ext cx="3967831" cy="6994525"/>
          </a:xfrm>
          <a:prstGeom prst="rect">
            <a:avLst/>
          </a:prstGeom>
        </p:spPr>
      </p:pic>
    </p:spTree>
    <p:extLst>
      <p:ext uri="{BB962C8B-B14F-4D97-AF65-F5344CB8AC3E}">
        <p14:creationId xmlns:p14="http://schemas.microsoft.com/office/powerpoint/2010/main" val="13951573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EEE94-1B3D-4262-B82D-A5C32042A1F1}"/>
              </a:ext>
            </a:extLst>
          </p:cNvPr>
          <p:cNvPicPr>
            <a:picLocks noChangeAspect="1"/>
          </p:cNvPicPr>
          <p:nvPr/>
        </p:nvPicPr>
        <p:blipFill>
          <a:blip r:embed="rId3"/>
          <a:stretch>
            <a:fillRect/>
          </a:stretch>
        </p:blipFill>
        <p:spPr>
          <a:xfrm>
            <a:off x="4238086" y="-1"/>
            <a:ext cx="3960302" cy="6994525"/>
          </a:xfrm>
          <a:prstGeom prst="rect">
            <a:avLst/>
          </a:prstGeom>
        </p:spPr>
      </p:pic>
    </p:spTree>
    <p:extLst>
      <p:ext uri="{BB962C8B-B14F-4D97-AF65-F5344CB8AC3E}">
        <p14:creationId xmlns:p14="http://schemas.microsoft.com/office/powerpoint/2010/main" val="23647461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8556D-33EE-44C6-BBAA-C2909A49B5E8}"/>
              </a:ext>
            </a:extLst>
          </p:cNvPr>
          <p:cNvPicPr>
            <a:picLocks noChangeAspect="1"/>
          </p:cNvPicPr>
          <p:nvPr/>
        </p:nvPicPr>
        <p:blipFill>
          <a:blip r:embed="rId3"/>
          <a:stretch>
            <a:fillRect/>
          </a:stretch>
        </p:blipFill>
        <p:spPr>
          <a:xfrm>
            <a:off x="4234321" y="-1"/>
            <a:ext cx="3967831" cy="6994525"/>
          </a:xfrm>
          <a:prstGeom prst="rect">
            <a:avLst/>
          </a:prstGeom>
        </p:spPr>
      </p:pic>
    </p:spTree>
    <p:extLst>
      <p:ext uri="{BB962C8B-B14F-4D97-AF65-F5344CB8AC3E}">
        <p14:creationId xmlns:p14="http://schemas.microsoft.com/office/powerpoint/2010/main" val="31770215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39682-69BB-41F9-91B8-9BD1FF042FD6}"/>
              </a:ext>
            </a:extLst>
          </p:cNvPr>
          <p:cNvPicPr>
            <a:picLocks noChangeAspect="1"/>
          </p:cNvPicPr>
          <p:nvPr/>
        </p:nvPicPr>
        <p:blipFill>
          <a:blip r:embed="rId3"/>
          <a:stretch>
            <a:fillRect/>
          </a:stretch>
        </p:blipFill>
        <p:spPr>
          <a:xfrm>
            <a:off x="4241851" y="-1"/>
            <a:ext cx="3952772" cy="6994525"/>
          </a:xfrm>
          <a:prstGeom prst="rect">
            <a:avLst/>
          </a:prstGeom>
        </p:spPr>
      </p:pic>
    </p:spTree>
    <p:extLst>
      <p:ext uri="{BB962C8B-B14F-4D97-AF65-F5344CB8AC3E}">
        <p14:creationId xmlns:p14="http://schemas.microsoft.com/office/powerpoint/2010/main" val="26701867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9DFB81-E39E-4133-A615-BA75E314AB60}"/>
              </a:ext>
            </a:extLst>
          </p:cNvPr>
          <p:cNvPicPr>
            <a:picLocks noChangeAspect="1"/>
          </p:cNvPicPr>
          <p:nvPr/>
        </p:nvPicPr>
        <p:blipFill>
          <a:blip r:embed="rId3"/>
          <a:stretch>
            <a:fillRect/>
          </a:stretch>
        </p:blipFill>
        <p:spPr>
          <a:xfrm>
            <a:off x="4239079" y="-1"/>
            <a:ext cx="3958316" cy="6994525"/>
          </a:xfrm>
          <a:prstGeom prst="rect">
            <a:avLst/>
          </a:prstGeom>
        </p:spPr>
      </p:pic>
    </p:spTree>
    <p:extLst>
      <p:ext uri="{BB962C8B-B14F-4D97-AF65-F5344CB8AC3E}">
        <p14:creationId xmlns:p14="http://schemas.microsoft.com/office/powerpoint/2010/main" val="266162044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39682-69BB-41F9-91B8-9BD1FF042FD6}"/>
              </a:ext>
            </a:extLst>
          </p:cNvPr>
          <p:cNvPicPr>
            <a:picLocks noChangeAspect="1"/>
          </p:cNvPicPr>
          <p:nvPr/>
        </p:nvPicPr>
        <p:blipFill>
          <a:blip r:embed="rId3"/>
          <a:stretch>
            <a:fillRect/>
          </a:stretch>
        </p:blipFill>
        <p:spPr>
          <a:xfrm>
            <a:off x="4241851" y="-1"/>
            <a:ext cx="3952772" cy="6994525"/>
          </a:xfrm>
          <a:prstGeom prst="rect">
            <a:avLst/>
          </a:prstGeom>
        </p:spPr>
      </p:pic>
      <p:pic>
        <p:nvPicPr>
          <p:cNvPr id="3" name="Picture 2">
            <a:extLst>
              <a:ext uri="{FF2B5EF4-FFF2-40B4-BE49-F238E27FC236}">
                <a16:creationId xmlns:a16="http://schemas.microsoft.com/office/drawing/2014/main" id="{1788CD41-FE7A-4773-9FF2-BA062864F3A3}"/>
              </a:ext>
            </a:extLst>
          </p:cNvPr>
          <p:cNvPicPr>
            <a:picLocks noChangeAspect="1"/>
          </p:cNvPicPr>
          <p:nvPr/>
        </p:nvPicPr>
        <p:blipFill>
          <a:blip r:embed="rId4"/>
          <a:stretch>
            <a:fillRect/>
          </a:stretch>
        </p:blipFill>
        <p:spPr>
          <a:xfrm>
            <a:off x="174624" y="1639887"/>
            <a:ext cx="12087225" cy="3714750"/>
          </a:xfrm>
          <a:prstGeom prst="rect">
            <a:avLst/>
          </a:prstGeom>
        </p:spPr>
      </p:pic>
    </p:spTree>
    <p:extLst>
      <p:ext uri="{BB962C8B-B14F-4D97-AF65-F5344CB8AC3E}">
        <p14:creationId xmlns:p14="http://schemas.microsoft.com/office/powerpoint/2010/main" val="2471946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39682-69BB-41F9-91B8-9BD1FF042FD6}"/>
              </a:ext>
            </a:extLst>
          </p:cNvPr>
          <p:cNvPicPr>
            <a:picLocks noChangeAspect="1"/>
          </p:cNvPicPr>
          <p:nvPr/>
        </p:nvPicPr>
        <p:blipFill>
          <a:blip r:embed="rId3"/>
          <a:stretch>
            <a:fillRect/>
          </a:stretch>
        </p:blipFill>
        <p:spPr>
          <a:xfrm>
            <a:off x="4241851" y="-1"/>
            <a:ext cx="3952772" cy="6994525"/>
          </a:xfrm>
          <a:prstGeom prst="rect">
            <a:avLst/>
          </a:prstGeom>
        </p:spPr>
      </p:pic>
    </p:spTree>
    <p:extLst>
      <p:ext uri="{BB962C8B-B14F-4D97-AF65-F5344CB8AC3E}">
        <p14:creationId xmlns:p14="http://schemas.microsoft.com/office/powerpoint/2010/main" val="37370535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27A4FB-282D-4518-9EFD-05187AE26520}"/>
              </a:ext>
            </a:extLst>
          </p:cNvPr>
          <p:cNvPicPr>
            <a:picLocks noChangeAspect="1"/>
          </p:cNvPicPr>
          <p:nvPr/>
        </p:nvPicPr>
        <p:blipFill>
          <a:blip r:embed="rId3"/>
          <a:stretch>
            <a:fillRect/>
          </a:stretch>
        </p:blipFill>
        <p:spPr>
          <a:xfrm>
            <a:off x="4242827" y="-1"/>
            <a:ext cx="3950820" cy="6994525"/>
          </a:xfrm>
          <a:prstGeom prst="rect">
            <a:avLst/>
          </a:prstGeom>
        </p:spPr>
      </p:pic>
    </p:spTree>
    <p:extLst>
      <p:ext uri="{BB962C8B-B14F-4D97-AF65-F5344CB8AC3E}">
        <p14:creationId xmlns:p14="http://schemas.microsoft.com/office/powerpoint/2010/main" val="22494692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309778-5938-4F70-9746-E0D7C3740279}"/>
              </a:ext>
            </a:extLst>
          </p:cNvPr>
          <p:cNvPicPr>
            <a:picLocks noChangeAspect="1"/>
          </p:cNvPicPr>
          <p:nvPr/>
        </p:nvPicPr>
        <p:blipFill>
          <a:blip r:embed="rId3"/>
          <a:stretch>
            <a:fillRect/>
          </a:stretch>
        </p:blipFill>
        <p:spPr>
          <a:xfrm>
            <a:off x="4238086" y="-1"/>
            <a:ext cx="3960302" cy="6994525"/>
          </a:xfrm>
          <a:prstGeom prst="rect">
            <a:avLst/>
          </a:prstGeom>
        </p:spPr>
      </p:pic>
    </p:spTree>
    <p:extLst>
      <p:ext uri="{BB962C8B-B14F-4D97-AF65-F5344CB8AC3E}">
        <p14:creationId xmlns:p14="http://schemas.microsoft.com/office/powerpoint/2010/main" val="9277606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59645" y="1644393"/>
            <a:ext cx="11700623" cy="1249182"/>
            <a:chOff x="459645" y="1644393"/>
            <a:chExt cx="11700623" cy="1249182"/>
          </a:xfrm>
        </p:grpSpPr>
        <p:sp>
          <p:nvSpPr>
            <p:cNvPr id="44" name="Rectangle 43"/>
            <p:cNvSpPr/>
            <p:nvPr/>
          </p:nvSpPr>
          <p:spPr>
            <a:xfrm>
              <a:off x="459645" y="1644393"/>
              <a:ext cx="11700623" cy="1249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614121" y="1888186"/>
              <a:ext cx="4561093"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Build modern business apps fast</a:t>
              </a:r>
              <a:br>
                <a:rPr kumimoji="0" lang="en-US" sz="1400" b="1"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Compose analytics, user experiences, and automation using an integrated set of services from Microsoft</a:t>
              </a:r>
            </a:p>
          </p:txBody>
        </p:sp>
      </p:grpSp>
      <p:grpSp>
        <p:nvGrpSpPr>
          <p:cNvPr id="56" name="Group 55"/>
          <p:cNvGrpSpPr/>
          <p:nvPr/>
        </p:nvGrpSpPr>
        <p:grpSpPr>
          <a:xfrm>
            <a:off x="460614" y="4240187"/>
            <a:ext cx="11701223" cy="1169123"/>
            <a:chOff x="-913366" y="3854525"/>
            <a:chExt cx="11701223" cy="1169123"/>
          </a:xfrm>
        </p:grpSpPr>
        <p:sp>
          <p:nvSpPr>
            <p:cNvPr id="13" name="Rectangle 12"/>
            <p:cNvSpPr/>
            <p:nvPr/>
          </p:nvSpPr>
          <p:spPr>
            <a:xfrm>
              <a:off x="-913366" y="3854525"/>
              <a:ext cx="11701223" cy="1169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735946" y="3998783"/>
              <a:ext cx="4361003"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Segoe UI Semibold" panose="020B0702040204020203" pitchFamily="34" charset="0"/>
                  <a:cs typeface="Segoe UI Semibold" panose="020B0702040204020203" pitchFamily="34" charset="0"/>
                </a:rPr>
                <a:t>More efficient developers(*) </a:t>
              </a:r>
              <a:br>
                <a:rPr kumimoji="0" lang="en-US" sz="1400" b="1" i="0" u="none" strike="noStrike" kern="0" cap="none" spc="0" normalizeH="0" baseline="0" noProof="0">
                  <a:ln>
                    <a:noFill/>
                  </a:ln>
                  <a:solidFill>
                    <a:sysClr val="windowText" lastClr="000000"/>
                  </a:solidFill>
                  <a:effectLst/>
                  <a:uLnTx/>
                  <a:uFillTx/>
                </a:rPr>
              </a:br>
              <a:r>
                <a:rPr kumimoji="0" lang="en-US" sz="1400" b="0" i="0" u="none" strike="noStrike" kern="0" cap="none" spc="0" normalizeH="0" baseline="0" noProof="0">
                  <a:ln>
                    <a:noFill/>
                  </a:ln>
                  <a:solidFill>
                    <a:sysClr val="windowText" lastClr="000000"/>
                  </a:solidFill>
                  <a:effectLst/>
                  <a:uLnTx/>
                  <a:uFillTx/>
                </a:rPr>
                <a:t>Seamlessly extend capabilities for power users and leverage powerful Azure platform services</a:t>
              </a:r>
            </a:p>
          </p:txBody>
        </p:sp>
      </p:grpSp>
      <p:sp>
        <p:nvSpPr>
          <p:cNvPr id="10" name="Rectangle 9"/>
          <p:cNvSpPr/>
          <p:nvPr/>
        </p:nvSpPr>
        <p:spPr>
          <a:xfrm>
            <a:off x="460614" y="2981665"/>
            <a:ext cx="11700623" cy="1170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rotWithShape="1">
          <a:blip r:embed="rId3"/>
          <a:srcRect b="85782"/>
          <a:stretch/>
        </p:blipFill>
        <p:spPr>
          <a:xfrm>
            <a:off x="7411508" y="1828546"/>
            <a:ext cx="2833162" cy="505098"/>
          </a:xfrm>
          <a:prstGeom prst="rect">
            <a:avLst/>
          </a:prstGeom>
        </p:spPr>
      </p:pic>
      <p:pic>
        <p:nvPicPr>
          <p:cNvPr id="7" name="Picture 6"/>
          <p:cNvPicPr>
            <a:picLocks noChangeAspect="1"/>
          </p:cNvPicPr>
          <p:nvPr/>
        </p:nvPicPr>
        <p:blipFill>
          <a:blip r:embed="rId4"/>
          <a:stretch>
            <a:fillRect/>
          </a:stretch>
        </p:blipFill>
        <p:spPr>
          <a:xfrm>
            <a:off x="10499280" y="3157438"/>
            <a:ext cx="533400" cy="408114"/>
          </a:xfrm>
          <a:prstGeom prst="rect">
            <a:avLst/>
          </a:prstGeom>
        </p:spPr>
      </p:pic>
      <p:pic>
        <p:nvPicPr>
          <p:cNvPr id="8" name="Picture 7"/>
          <p:cNvPicPr>
            <a:picLocks noChangeAspect="1"/>
          </p:cNvPicPr>
          <p:nvPr/>
        </p:nvPicPr>
        <p:blipFill>
          <a:blip r:embed="rId5"/>
          <a:stretch>
            <a:fillRect/>
          </a:stretch>
        </p:blipFill>
        <p:spPr>
          <a:xfrm>
            <a:off x="8580439" y="3157438"/>
            <a:ext cx="495300" cy="412648"/>
          </a:xfrm>
          <a:prstGeom prst="rect">
            <a:avLst/>
          </a:prstGeom>
        </p:spPr>
      </p:pic>
      <p:pic>
        <p:nvPicPr>
          <p:cNvPr id="9" name="Picture 8"/>
          <p:cNvPicPr>
            <a:picLocks noChangeAspect="1"/>
          </p:cNvPicPr>
          <p:nvPr/>
        </p:nvPicPr>
        <p:blipFill>
          <a:blip r:embed="rId6"/>
          <a:stretch>
            <a:fillRect/>
          </a:stretch>
        </p:blipFill>
        <p:spPr>
          <a:xfrm>
            <a:off x="6658992" y="3157438"/>
            <a:ext cx="461668" cy="329681"/>
          </a:xfrm>
          <a:prstGeom prst="rect">
            <a:avLst/>
          </a:prstGeom>
        </p:spPr>
      </p:pic>
      <p:sp>
        <p:nvSpPr>
          <p:cNvPr id="12" name="TextBox 11"/>
          <p:cNvSpPr txBox="1"/>
          <p:nvPr/>
        </p:nvSpPr>
        <p:spPr>
          <a:xfrm>
            <a:off x="615090" y="3128905"/>
            <a:ext cx="4560124"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Empower power users </a:t>
            </a:r>
            <a:br>
              <a:rPr kumimoji="0" lang="en-US" sz="1400" b="1"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People</a:t>
            </a:r>
            <a:r>
              <a:rPr kumimoji="0" lang="en-US" sz="1400" b="1"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a:ln>
                  <a:noFill/>
                </a:ln>
                <a:solidFill>
                  <a:sysClr val="windowText" lastClr="000000"/>
                </a:solidFill>
                <a:effectLst/>
                <a:uLnTx/>
                <a:uFillTx/>
              </a:rPr>
              <a:t>who understand their business needs best can now build apps quickly without writing code</a:t>
            </a:r>
          </a:p>
        </p:txBody>
      </p:sp>
      <p:sp>
        <p:nvSpPr>
          <p:cNvPr id="16" name="TextBox 15"/>
          <p:cNvSpPr txBox="1"/>
          <p:nvPr/>
        </p:nvSpPr>
        <p:spPr>
          <a:xfrm>
            <a:off x="8264345" y="3515514"/>
            <a:ext cx="1127488"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PowerApps</a:t>
            </a:r>
          </a:p>
        </p:txBody>
      </p:sp>
      <p:sp>
        <p:nvSpPr>
          <p:cNvPr id="17" name="TextBox 16"/>
          <p:cNvSpPr txBox="1"/>
          <p:nvPr/>
        </p:nvSpPr>
        <p:spPr>
          <a:xfrm>
            <a:off x="6412644" y="3515515"/>
            <a:ext cx="954364"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Power BI</a:t>
            </a:r>
          </a:p>
        </p:txBody>
      </p:sp>
      <p:sp>
        <p:nvSpPr>
          <p:cNvPr id="18" name="TextBox 17"/>
          <p:cNvSpPr txBox="1"/>
          <p:nvPr/>
        </p:nvSpPr>
        <p:spPr>
          <a:xfrm>
            <a:off x="10085907" y="3523453"/>
            <a:ext cx="1365951"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Microsoft Flow</a:t>
            </a:r>
          </a:p>
        </p:txBody>
      </p:sp>
      <p:grpSp>
        <p:nvGrpSpPr>
          <p:cNvPr id="57" name="Group 56"/>
          <p:cNvGrpSpPr/>
          <p:nvPr/>
        </p:nvGrpSpPr>
        <p:grpSpPr>
          <a:xfrm>
            <a:off x="460615" y="5497401"/>
            <a:ext cx="11684572" cy="1200261"/>
            <a:chOff x="-834785" y="5209595"/>
            <a:chExt cx="11684572" cy="1200261"/>
          </a:xfrm>
        </p:grpSpPr>
        <p:sp>
          <p:nvSpPr>
            <p:cNvPr id="41" name="Rectangle 40"/>
            <p:cNvSpPr/>
            <p:nvPr/>
          </p:nvSpPr>
          <p:spPr>
            <a:xfrm>
              <a:off x="-834785" y="5209595"/>
              <a:ext cx="11684572" cy="1169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7"/>
            <a:stretch>
              <a:fillRect/>
            </a:stretch>
          </p:blipFill>
          <p:spPr>
            <a:xfrm>
              <a:off x="8249534" y="5373536"/>
              <a:ext cx="517085" cy="573642"/>
            </a:xfrm>
            <a:prstGeom prst="rect">
              <a:avLst/>
            </a:prstGeom>
          </p:spPr>
        </p:pic>
        <p:pic>
          <p:nvPicPr>
            <p:cNvPr id="6" name="Picture 5"/>
            <p:cNvPicPr>
              <a:picLocks noChangeAspect="1"/>
            </p:cNvPicPr>
            <p:nvPr/>
          </p:nvPicPr>
          <p:blipFill>
            <a:blip r:embed="rId8"/>
            <a:stretch>
              <a:fillRect/>
            </a:stretch>
          </p:blipFill>
          <p:spPr>
            <a:xfrm>
              <a:off x="6387134" y="5390708"/>
              <a:ext cx="420132" cy="557483"/>
            </a:xfrm>
            <a:prstGeom prst="rect">
              <a:avLst/>
            </a:prstGeom>
          </p:spPr>
        </p:pic>
        <p:sp>
          <p:nvSpPr>
            <p:cNvPr id="19" name="TextBox 18"/>
            <p:cNvSpPr txBox="1"/>
            <p:nvPr/>
          </p:nvSpPr>
          <p:spPr>
            <a:xfrm>
              <a:off x="5680763" y="5948191"/>
              <a:ext cx="1832874"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Common Data Model</a:t>
              </a:r>
            </a:p>
          </p:txBody>
        </p:sp>
        <p:sp>
          <p:nvSpPr>
            <p:cNvPr id="20" name="TextBox 19"/>
            <p:cNvSpPr txBox="1"/>
            <p:nvPr/>
          </p:nvSpPr>
          <p:spPr>
            <a:xfrm>
              <a:off x="7513637" y="5948191"/>
              <a:ext cx="1990160" cy="461665"/>
            </a:xfrm>
            <a:prstGeom prst="rect">
              <a:avLst/>
            </a:prstGeom>
            <a:noFill/>
          </p:spPr>
          <p:txBody>
            <a:bodyPr wrap="none" lIns="182880" tIns="146304" rIns="182880" bIns="146304" rtlCol="0">
              <a:spAutoFit/>
            </a:bodyPr>
            <a:lstStyle>
              <a:defPPr>
                <a:defRPr lang="en-US"/>
              </a:defPPr>
              <a:lvl1pPr>
                <a:lnSpc>
                  <a:spcPct val="90000"/>
                </a:lnSpc>
                <a:spcAft>
                  <a:spcPts val="600"/>
                </a:spcAft>
                <a:defRPr sz="1200">
                  <a:gradFill>
                    <a:gsLst>
                      <a:gs pos="2917">
                        <a:schemeClr val="tx1"/>
                      </a:gs>
                      <a:gs pos="30000">
                        <a:schemeClr val="tx1"/>
                      </a:gs>
                    </a:gsLst>
                    <a:lin ang="5400000" scaled="0"/>
                  </a:gradFill>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Connectors &amp; Gateways</a:t>
              </a:r>
            </a:p>
          </p:txBody>
        </p:sp>
        <p:sp>
          <p:nvSpPr>
            <p:cNvPr id="43" name="TextBox 42"/>
            <p:cNvSpPr txBox="1"/>
            <p:nvPr/>
          </p:nvSpPr>
          <p:spPr>
            <a:xfrm>
              <a:off x="-657366" y="5402262"/>
              <a:ext cx="4742003"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Easily connect data across apps </a:t>
              </a:r>
              <a:br>
                <a:rPr kumimoji="0" lang="en-US" sz="1400" b="1"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Whether built on the Common Data Model or integrated with existing systems, get more value from your data</a:t>
              </a:r>
            </a:p>
          </p:txBody>
        </p:sp>
      </p:grpSp>
      <p:sp>
        <p:nvSpPr>
          <p:cNvPr id="53" name="TextBox 52"/>
          <p:cNvSpPr txBox="1"/>
          <p:nvPr/>
        </p:nvSpPr>
        <p:spPr>
          <a:xfrm>
            <a:off x="6368145" y="2601798"/>
            <a:ext cx="1043363" cy="166199"/>
          </a:xfrm>
          <a:prstGeom prst="rect">
            <a:avLst/>
          </a:prstGeom>
          <a:noFill/>
        </p:spPr>
        <p:txBody>
          <a:bodyPr wrap="none" lIns="182880" tIns="0" rIns="18288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MEASURE</a:t>
            </a:r>
          </a:p>
        </p:txBody>
      </p:sp>
      <p:sp>
        <p:nvSpPr>
          <p:cNvPr id="54" name="TextBox 53"/>
          <p:cNvSpPr txBox="1"/>
          <p:nvPr/>
        </p:nvSpPr>
        <p:spPr>
          <a:xfrm>
            <a:off x="8507392" y="2596562"/>
            <a:ext cx="641394" cy="166199"/>
          </a:xfrm>
          <a:prstGeom prst="rect">
            <a:avLst/>
          </a:prstGeom>
          <a:noFill/>
        </p:spPr>
        <p:txBody>
          <a:bodyPr wrap="none" lIns="182880" tIns="0" rIns="18288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ACT</a:t>
            </a:r>
          </a:p>
        </p:txBody>
      </p:sp>
      <p:sp>
        <p:nvSpPr>
          <p:cNvPr id="55" name="TextBox 54"/>
          <p:cNvSpPr txBox="1"/>
          <p:nvPr/>
        </p:nvSpPr>
        <p:spPr>
          <a:xfrm>
            <a:off x="10245902" y="2582862"/>
            <a:ext cx="1146019" cy="166199"/>
          </a:xfrm>
          <a:prstGeom prst="rect">
            <a:avLst/>
          </a:prstGeom>
          <a:noFill/>
        </p:spPr>
        <p:txBody>
          <a:bodyPr wrap="none" lIns="182880" tIns="0" rIns="18288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AUTOMATE</a:t>
            </a:r>
          </a:p>
        </p:txBody>
      </p:sp>
      <p:sp>
        <p:nvSpPr>
          <p:cNvPr id="34" name="Rectangle 33"/>
          <p:cNvSpPr/>
          <p:nvPr/>
        </p:nvSpPr>
        <p:spPr>
          <a:xfrm>
            <a:off x="7935044" y="4221505"/>
            <a:ext cx="1786091" cy="111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AppServices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Service Fabric</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Functions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t>
            </a:r>
          </a:p>
        </p:txBody>
      </p:sp>
      <p:sp>
        <p:nvSpPr>
          <p:cNvPr id="35" name="Rectangle 34"/>
          <p:cNvSpPr/>
          <p:nvPr/>
        </p:nvSpPr>
        <p:spPr>
          <a:xfrm>
            <a:off x="9875837" y="4221505"/>
            <a:ext cx="1786091" cy="111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Logic Apps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API Management</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BizTalk</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t>
            </a:r>
          </a:p>
        </p:txBody>
      </p:sp>
      <p:sp>
        <p:nvSpPr>
          <p:cNvPr id="39" name="Rectangle 38"/>
          <p:cNvSpPr/>
          <p:nvPr/>
        </p:nvSpPr>
        <p:spPr>
          <a:xfrm>
            <a:off x="5996781" y="4221505"/>
            <a:ext cx="1786091" cy="111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Data analytics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Internet of Things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SQL Server BI</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t>
            </a:r>
          </a:p>
        </p:txBody>
      </p:sp>
      <p:cxnSp>
        <p:nvCxnSpPr>
          <p:cNvPr id="11" name="Connector: Elbow 10"/>
          <p:cNvCxnSpPr>
            <a:stCxn id="53" idx="0"/>
            <a:endCxn id="55" idx="0"/>
          </p:cNvCxnSpPr>
          <p:nvPr/>
        </p:nvCxnSpPr>
        <p:spPr>
          <a:xfrm rot="5400000" flipH="1" flipV="1">
            <a:off x="8844901" y="627788"/>
            <a:ext cx="18936" cy="3929085"/>
          </a:xfrm>
          <a:prstGeom prst="bentConnector3">
            <a:avLst>
              <a:gd name="adj1" fmla="val 536211"/>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2"/>
            <a:endCxn id="54" idx="0"/>
          </p:cNvCxnSpPr>
          <p:nvPr/>
        </p:nvCxnSpPr>
        <p:spPr>
          <a:xfrm>
            <a:off x="8828089" y="2333644"/>
            <a:ext cx="0" cy="26291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itle 3">
            <a:extLst>
              <a:ext uri="{FF2B5EF4-FFF2-40B4-BE49-F238E27FC236}">
                <a16:creationId xmlns:a16="http://schemas.microsoft.com/office/drawing/2014/main" id="{D3CAA336-7B28-4454-B8D9-5AA3F635F7D2}"/>
              </a:ext>
            </a:extLst>
          </p:cNvPr>
          <p:cNvSpPr txBox="1">
            <a:spLocks/>
          </p:cNvSpPr>
          <p:nvPr/>
        </p:nvSpPr>
        <p:spPr>
          <a:xfrm>
            <a:off x="0" y="0"/>
            <a:ext cx="12436474" cy="1644393"/>
          </a:xfrm>
          <a:prstGeom prst="rect">
            <a:avLst/>
          </a:prstGeom>
          <a:solidFill>
            <a:srgbClr val="742774"/>
          </a:solidFill>
        </p:spPr>
        <p:txBody>
          <a:bodyPr vert="horz" wrap="square" lIns="146304" tIns="91440" rIns="146304" bIns="91440" rtlCol="0" anchor="ctr" anchorCtr="0">
            <a:norm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solidFill>
                  <a:schemeClr val="bg1"/>
                </a:solidFill>
              </a:rPr>
              <a:t>The drivers for PowerApps and Flow</a:t>
            </a:r>
            <a:endParaRPr lang="en-US" dirty="0">
              <a:solidFill>
                <a:schemeClr val="bg1"/>
              </a:solidFill>
              <a:latin typeface="Calibri" panose="020F0502020204030204" pitchFamily="34" charset="0"/>
            </a:endParaRPr>
          </a:p>
        </p:txBody>
      </p:sp>
      <p:sp>
        <p:nvSpPr>
          <p:cNvPr id="2" name="Rectangle 1">
            <a:extLst>
              <a:ext uri="{FF2B5EF4-FFF2-40B4-BE49-F238E27FC236}">
                <a16:creationId xmlns:a16="http://schemas.microsoft.com/office/drawing/2014/main" id="{B359FF0E-38BF-49B2-A37A-F7C7170157D6}"/>
              </a:ext>
            </a:extLst>
          </p:cNvPr>
          <p:cNvSpPr/>
          <p:nvPr/>
        </p:nvSpPr>
        <p:spPr bwMode="auto">
          <a:xfrm>
            <a:off x="9931466" y="6323075"/>
            <a:ext cx="706371" cy="257837"/>
          </a:xfrm>
          <a:prstGeom prst="rect">
            <a:avLst/>
          </a:prstGeom>
          <a:noFill/>
          <a:ln w="38100">
            <a:solidFill>
              <a:srgbClr val="74277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86284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22" presetClass="entr" presetSubtype="4" fill="hold" nodeType="afterEffect">
                                  <p:stCondLst>
                                    <p:cond delay="20000"/>
                                  </p:stCondLst>
                                  <p:childTnLst>
                                    <p:set>
                                      <p:cBhvr>
                                        <p:cTn id="10" dur="1" fill="hold">
                                          <p:stCondLst>
                                            <p:cond delay="0"/>
                                          </p:stCondLst>
                                        </p:cTn>
                                        <p:tgtEl>
                                          <p:spTgt spid="39">
                                            <p:bg/>
                                          </p:spTgt>
                                        </p:tgtEl>
                                        <p:attrNameLst>
                                          <p:attrName>style.visibility</p:attrName>
                                        </p:attrNameLst>
                                      </p:cBhvr>
                                      <p:to>
                                        <p:strVal val="visible"/>
                                      </p:to>
                                    </p:set>
                                    <p:animEffect transition="in" filter="wipe(down)">
                                      <p:cBhvr>
                                        <p:cTn id="11" dur="2000"/>
                                        <p:tgtEl>
                                          <p:spTgt spid="39">
                                            <p:bg/>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9">
                                            <p:txEl>
                                              <p:pRg st="0" end="0"/>
                                            </p:txEl>
                                          </p:spTgt>
                                        </p:tgtEl>
                                        <p:attrNameLst>
                                          <p:attrName>style.visibility</p:attrName>
                                        </p:attrNameLst>
                                      </p:cBhvr>
                                      <p:to>
                                        <p:strVal val="visible"/>
                                      </p:to>
                                    </p:set>
                                    <p:animEffect transition="in" filter="wipe(down)">
                                      <p:cBhvr>
                                        <p:cTn id="14" dur="500"/>
                                        <p:tgtEl>
                                          <p:spTgt spid="39">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Effect transition="in" filter="wipe(down)">
                                      <p:cBhvr>
                                        <p:cTn id="17" dur="500"/>
                                        <p:tgtEl>
                                          <p:spTgt spid="3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xEl>
                                              <p:pRg st="2" end="2"/>
                                            </p:txEl>
                                          </p:spTgt>
                                        </p:tgtEl>
                                        <p:attrNameLst>
                                          <p:attrName>style.visibility</p:attrName>
                                        </p:attrNameLst>
                                      </p:cBhvr>
                                      <p:to>
                                        <p:strVal val="visible"/>
                                      </p:to>
                                    </p:set>
                                    <p:animEffect transition="in" filter="wipe(down)">
                                      <p:cBhvr>
                                        <p:cTn id="20" dur="500"/>
                                        <p:tgtEl>
                                          <p:spTgt spid="39">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9">
                                            <p:txEl>
                                              <p:pRg st="3" end="3"/>
                                            </p:txEl>
                                          </p:spTgt>
                                        </p:tgtEl>
                                        <p:attrNameLst>
                                          <p:attrName>style.visibility</p:attrName>
                                        </p:attrNameLst>
                                      </p:cBhvr>
                                      <p:to>
                                        <p:strVal val="visible"/>
                                      </p:to>
                                    </p:set>
                                    <p:animEffect transition="in" filter="wipe(down)">
                                      <p:cBhvr>
                                        <p:cTn id="23" dur="500"/>
                                        <p:tgtEl>
                                          <p:spTgt spid="39">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bg/>
                                          </p:spTgt>
                                        </p:tgtEl>
                                        <p:attrNameLst>
                                          <p:attrName>style.visibility</p:attrName>
                                        </p:attrNameLst>
                                      </p:cBhvr>
                                      <p:to>
                                        <p:strVal val="visible"/>
                                      </p:to>
                                    </p:set>
                                    <p:animEffect transition="in" filter="wipe(down)">
                                      <p:cBhvr>
                                        <p:cTn id="26" dur="500"/>
                                        <p:tgtEl>
                                          <p:spTgt spid="34">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wipe(down)">
                                      <p:cBhvr>
                                        <p:cTn id="29" dur="500"/>
                                        <p:tgtEl>
                                          <p:spTgt spid="34">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xEl>
                                              <p:pRg st="1" end="1"/>
                                            </p:txEl>
                                          </p:spTgt>
                                        </p:tgtEl>
                                        <p:attrNameLst>
                                          <p:attrName>style.visibility</p:attrName>
                                        </p:attrNameLst>
                                      </p:cBhvr>
                                      <p:to>
                                        <p:strVal val="visible"/>
                                      </p:to>
                                    </p:set>
                                    <p:animEffect transition="in" filter="wipe(down)">
                                      <p:cBhvr>
                                        <p:cTn id="32" dur="500"/>
                                        <p:tgtEl>
                                          <p:spTgt spid="34">
                                            <p:txEl>
                                              <p:pRg st="1" end="1"/>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4">
                                            <p:txEl>
                                              <p:pRg st="2" end="2"/>
                                            </p:txEl>
                                          </p:spTgt>
                                        </p:tgtEl>
                                        <p:attrNameLst>
                                          <p:attrName>style.visibility</p:attrName>
                                        </p:attrNameLst>
                                      </p:cBhvr>
                                      <p:to>
                                        <p:strVal val="visible"/>
                                      </p:to>
                                    </p:set>
                                    <p:animEffect transition="in" filter="wipe(down)">
                                      <p:cBhvr>
                                        <p:cTn id="35" dur="500"/>
                                        <p:tgtEl>
                                          <p:spTgt spid="34">
                                            <p:txEl>
                                              <p:pRg st="2" end="2"/>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xEl>
                                              <p:pRg st="3" end="3"/>
                                            </p:txEl>
                                          </p:spTgt>
                                        </p:tgtEl>
                                        <p:attrNameLst>
                                          <p:attrName>style.visibility</p:attrName>
                                        </p:attrNameLst>
                                      </p:cBhvr>
                                      <p:to>
                                        <p:strVal val="visible"/>
                                      </p:to>
                                    </p:set>
                                    <p:animEffect transition="in" filter="wipe(down)">
                                      <p:cBhvr>
                                        <p:cTn id="38" dur="500"/>
                                        <p:tgtEl>
                                          <p:spTgt spid="34">
                                            <p:txEl>
                                              <p:pRg st="3" end="3"/>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5">
                                            <p:bg/>
                                          </p:spTgt>
                                        </p:tgtEl>
                                        <p:attrNameLst>
                                          <p:attrName>style.visibility</p:attrName>
                                        </p:attrNameLst>
                                      </p:cBhvr>
                                      <p:to>
                                        <p:strVal val="visible"/>
                                      </p:to>
                                    </p:set>
                                    <p:animEffect transition="in" filter="wipe(down)">
                                      <p:cBhvr>
                                        <p:cTn id="41" dur="500"/>
                                        <p:tgtEl>
                                          <p:spTgt spid="35">
                                            <p:bg/>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down)">
                                      <p:cBhvr>
                                        <p:cTn id="44" dur="500"/>
                                        <p:tgtEl>
                                          <p:spTgt spid="35">
                                            <p:txEl>
                                              <p:pRg st="0" end="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xEl>
                                              <p:pRg st="1" end="1"/>
                                            </p:txEl>
                                          </p:spTgt>
                                        </p:tgtEl>
                                        <p:attrNameLst>
                                          <p:attrName>style.visibility</p:attrName>
                                        </p:attrNameLst>
                                      </p:cBhvr>
                                      <p:to>
                                        <p:strVal val="visible"/>
                                      </p:to>
                                    </p:set>
                                    <p:animEffect transition="in" filter="wipe(down)">
                                      <p:cBhvr>
                                        <p:cTn id="47" dur="500"/>
                                        <p:tgtEl>
                                          <p:spTgt spid="35">
                                            <p:txEl>
                                              <p:pRg st="1" end="1"/>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5">
                                            <p:txEl>
                                              <p:pRg st="2" end="2"/>
                                            </p:txEl>
                                          </p:spTgt>
                                        </p:tgtEl>
                                        <p:attrNameLst>
                                          <p:attrName>style.visibility</p:attrName>
                                        </p:attrNameLst>
                                      </p:cBhvr>
                                      <p:to>
                                        <p:strVal val="visible"/>
                                      </p:to>
                                    </p:set>
                                    <p:animEffect transition="in" filter="wipe(down)">
                                      <p:cBhvr>
                                        <p:cTn id="50" dur="500"/>
                                        <p:tgtEl>
                                          <p:spTgt spid="35">
                                            <p:txEl>
                                              <p:pRg st="2" end="2"/>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5">
                                            <p:txEl>
                                              <p:pRg st="3" end="3"/>
                                            </p:txEl>
                                          </p:spTgt>
                                        </p:tgtEl>
                                        <p:attrNameLst>
                                          <p:attrName>style.visibility</p:attrName>
                                        </p:attrNameLst>
                                      </p:cBhvr>
                                      <p:to>
                                        <p:strVal val="visible"/>
                                      </p:to>
                                    </p:set>
                                    <p:animEffect transition="in" filter="wipe(down)">
                                      <p:cBhvr>
                                        <p:cTn id="53" dur="500"/>
                                        <p:tgtEl>
                                          <p:spTgt spid="3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animBg="1"/>
      <p:bldP spid="35" grpId="0" build="allAtOnce"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F06BE-B3E7-4E56-9DCA-CC1B287A329D}"/>
              </a:ext>
            </a:extLst>
          </p:cNvPr>
          <p:cNvPicPr>
            <a:picLocks noChangeAspect="1"/>
          </p:cNvPicPr>
          <p:nvPr/>
        </p:nvPicPr>
        <p:blipFill>
          <a:blip r:embed="rId3"/>
          <a:stretch>
            <a:fillRect/>
          </a:stretch>
        </p:blipFill>
        <p:spPr>
          <a:xfrm>
            <a:off x="2260599" y="1049337"/>
            <a:ext cx="7915275" cy="4895850"/>
          </a:xfrm>
          <a:prstGeom prst="rect">
            <a:avLst/>
          </a:prstGeom>
        </p:spPr>
      </p:pic>
      <p:sp>
        <p:nvSpPr>
          <p:cNvPr id="3" name="Rectangle 2"/>
          <p:cNvSpPr/>
          <p:nvPr/>
        </p:nvSpPr>
        <p:spPr bwMode="auto">
          <a:xfrm>
            <a:off x="3779837" y="1592262"/>
            <a:ext cx="838200" cy="3048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919031" y="2125662"/>
            <a:ext cx="479806" cy="228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871182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68CFD-75FC-4E4F-8753-A9D8247C5CE5}"/>
              </a:ext>
            </a:extLst>
          </p:cNvPr>
          <p:cNvPicPr>
            <a:picLocks noChangeAspect="1"/>
          </p:cNvPicPr>
          <p:nvPr/>
        </p:nvPicPr>
        <p:blipFill>
          <a:blip r:embed="rId3"/>
          <a:stretch>
            <a:fillRect/>
          </a:stretch>
        </p:blipFill>
        <p:spPr>
          <a:xfrm>
            <a:off x="-1" y="688038"/>
            <a:ext cx="12436475" cy="5618447"/>
          </a:xfrm>
          <a:prstGeom prst="rect">
            <a:avLst/>
          </a:prstGeom>
        </p:spPr>
      </p:pic>
    </p:spTree>
    <p:extLst>
      <p:ext uri="{BB962C8B-B14F-4D97-AF65-F5344CB8AC3E}">
        <p14:creationId xmlns:p14="http://schemas.microsoft.com/office/powerpoint/2010/main" val="28795479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F06BE-B3E7-4E56-9DCA-CC1B287A329D}"/>
              </a:ext>
            </a:extLst>
          </p:cNvPr>
          <p:cNvPicPr>
            <a:picLocks noChangeAspect="1"/>
          </p:cNvPicPr>
          <p:nvPr/>
        </p:nvPicPr>
        <p:blipFill>
          <a:blip r:embed="rId3"/>
          <a:stretch>
            <a:fillRect/>
          </a:stretch>
        </p:blipFill>
        <p:spPr>
          <a:xfrm>
            <a:off x="2260599" y="1049337"/>
            <a:ext cx="7915275" cy="4895850"/>
          </a:xfrm>
          <a:prstGeom prst="rect">
            <a:avLst/>
          </a:prstGeom>
        </p:spPr>
      </p:pic>
      <p:sp>
        <p:nvSpPr>
          <p:cNvPr id="3" name="Rectangle 2"/>
          <p:cNvSpPr/>
          <p:nvPr/>
        </p:nvSpPr>
        <p:spPr bwMode="auto">
          <a:xfrm>
            <a:off x="3779837" y="1592262"/>
            <a:ext cx="838200" cy="3048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919031" y="2125662"/>
            <a:ext cx="479806" cy="228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a16="http://schemas.microsoft.com/office/drawing/2014/main" id="{B93BA1B3-BC3F-4B39-9C03-066D67CEBDDC}"/>
              </a:ext>
            </a:extLst>
          </p:cNvPr>
          <p:cNvSpPr/>
          <p:nvPr/>
        </p:nvSpPr>
        <p:spPr bwMode="auto">
          <a:xfrm>
            <a:off x="2560637" y="4640262"/>
            <a:ext cx="1143000" cy="609600"/>
          </a:xfrm>
          <a:prstGeom prst="rect">
            <a:avLst/>
          </a:prstGeom>
          <a:noFill/>
          <a:ln w="381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46336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541D38-0DCE-4586-AD9C-786FEE349429}"/>
              </a:ext>
            </a:extLst>
          </p:cNvPr>
          <p:cNvPicPr>
            <a:picLocks noChangeAspect="1"/>
          </p:cNvPicPr>
          <p:nvPr/>
        </p:nvPicPr>
        <p:blipFill>
          <a:blip r:embed="rId3"/>
          <a:stretch>
            <a:fillRect/>
          </a:stretch>
        </p:blipFill>
        <p:spPr>
          <a:xfrm>
            <a:off x="7938" y="0"/>
            <a:ext cx="12428538" cy="6810569"/>
          </a:xfrm>
          <a:prstGeom prst="rect">
            <a:avLst/>
          </a:prstGeom>
        </p:spPr>
      </p:pic>
    </p:spTree>
    <p:extLst>
      <p:ext uri="{BB962C8B-B14F-4D97-AF65-F5344CB8AC3E}">
        <p14:creationId xmlns:p14="http://schemas.microsoft.com/office/powerpoint/2010/main" val="26601974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C37E12-3E08-4045-B629-5333561459BA}"/>
              </a:ext>
            </a:extLst>
          </p:cNvPr>
          <p:cNvPicPr>
            <a:picLocks noChangeAspect="1"/>
          </p:cNvPicPr>
          <p:nvPr/>
        </p:nvPicPr>
        <p:blipFill>
          <a:blip r:embed="rId3"/>
          <a:stretch>
            <a:fillRect/>
          </a:stretch>
        </p:blipFill>
        <p:spPr>
          <a:xfrm>
            <a:off x="3380" y="-1"/>
            <a:ext cx="12429713" cy="6994525"/>
          </a:xfrm>
          <a:prstGeom prst="rect">
            <a:avLst/>
          </a:prstGeom>
        </p:spPr>
      </p:pic>
    </p:spTree>
    <p:extLst>
      <p:ext uri="{BB962C8B-B14F-4D97-AF65-F5344CB8AC3E}">
        <p14:creationId xmlns:p14="http://schemas.microsoft.com/office/powerpoint/2010/main" val="220768954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73D338-C222-4908-A2ED-00099E59330C}"/>
              </a:ext>
            </a:extLst>
          </p:cNvPr>
          <p:cNvPicPr>
            <a:picLocks noChangeAspect="1"/>
          </p:cNvPicPr>
          <p:nvPr/>
        </p:nvPicPr>
        <p:blipFill>
          <a:blip r:embed="rId3"/>
          <a:stretch>
            <a:fillRect/>
          </a:stretch>
        </p:blipFill>
        <p:spPr>
          <a:xfrm>
            <a:off x="-1" y="-7938"/>
            <a:ext cx="12436475" cy="6874961"/>
          </a:xfrm>
          <a:prstGeom prst="rect">
            <a:avLst/>
          </a:prstGeom>
        </p:spPr>
      </p:pic>
    </p:spTree>
    <p:extLst>
      <p:ext uri="{BB962C8B-B14F-4D97-AF65-F5344CB8AC3E}">
        <p14:creationId xmlns:p14="http://schemas.microsoft.com/office/powerpoint/2010/main" val="285756414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97AA8-22AD-483C-AA56-F98C6A0E8F1C}"/>
              </a:ext>
            </a:extLst>
          </p:cNvPr>
          <p:cNvPicPr>
            <a:picLocks noChangeAspect="1"/>
          </p:cNvPicPr>
          <p:nvPr/>
        </p:nvPicPr>
        <p:blipFill>
          <a:blip r:embed="rId3"/>
          <a:stretch>
            <a:fillRect/>
          </a:stretch>
        </p:blipFill>
        <p:spPr>
          <a:xfrm>
            <a:off x="2871" y="-1"/>
            <a:ext cx="12430731" cy="6994525"/>
          </a:xfrm>
          <a:prstGeom prst="rect">
            <a:avLst/>
          </a:prstGeom>
        </p:spPr>
      </p:pic>
    </p:spTree>
    <p:extLst>
      <p:ext uri="{BB962C8B-B14F-4D97-AF65-F5344CB8AC3E}">
        <p14:creationId xmlns:p14="http://schemas.microsoft.com/office/powerpoint/2010/main" val="242265982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9058"/>
          </a:xfrm>
        </p:spPr>
        <p:txBody>
          <a:bodyPr/>
          <a:lstStyle/>
          <a:p>
            <a:r>
              <a:rPr lang="en-US" dirty="0"/>
              <a:t>Getting started with PowerApps</a:t>
            </a:r>
          </a:p>
        </p:txBody>
      </p:sp>
    </p:spTree>
    <p:extLst>
      <p:ext uri="{BB962C8B-B14F-4D97-AF65-F5344CB8AC3E}">
        <p14:creationId xmlns:p14="http://schemas.microsoft.com/office/powerpoint/2010/main" val="80958085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9FDAB-D952-4DCA-916A-721A9891145E}"/>
              </a:ext>
            </a:extLst>
          </p:cNvPr>
          <p:cNvSpPr>
            <a:spLocks noGrp="1"/>
          </p:cNvSpPr>
          <p:nvPr>
            <p:ph type="title"/>
          </p:nvPr>
        </p:nvSpPr>
        <p:spPr/>
        <p:txBody>
          <a:bodyPr/>
          <a:lstStyle/>
          <a:p>
            <a:r>
              <a:rPr lang="en-US" dirty="0"/>
              <a:t>How to find data for an App …examples</a:t>
            </a:r>
          </a:p>
        </p:txBody>
      </p:sp>
      <p:sp>
        <p:nvSpPr>
          <p:cNvPr id="6" name="Content Placeholder 5">
            <a:extLst>
              <a:ext uri="{FF2B5EF4-FFF2-40B4-BE49-F238E27FC236}">
                <a16:creationId xmlns:a16="http://schemas.microsoft.com/office/drawing/2014/main" id="{391BFCCB-57A4-4159-9E3E-82F071F32F0D}"/>
              </a:ext>
            </a:extLst>
          </p:cNvPr>
          <p:cNvSpPr>
            <a:spLocks noGrp="1"/>
          </p:cNvSpPr>
          <p:nvPr>
            <p:ph idx="1"/>
          </p:nvPr>
        </p:nvSpPr>
        <p:spPr/>
        <p:txBody>
          <a:bodyPr/>
          <a:lstStyle/>
          <a:p>
            <a:pPr marL="571500" indent="-571500">
              <a:buFont typeface="Arial" panose="020B0604020202020204" pitchFamily="34" charset="0"/>
              <a:buChar char="•"/>
            </a:pPr>
            <a:r>
              <a:rPr lang="en-US" sz="4000" dirty="0"/>
              <a:t>Find screens or Quick Queries that have the data you need</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A8433A93-86FA-4BDB-84C6-C85F459A50BC}"/>
              </a:ext>
            </a:extLst>
          </p:cNvPr>
          <p:cNvPicPr>
            <a:picLocks noChangeAspect="1"/>
          </p:cNvPicPr>
          <p:nvPr/>
        </p:nvPicPr>
        <p:blipFill>
          <a:blip r:embed="rId3"/>
          <a:stretch>
            <a:fillRect/>
          </a:stretch>
        </p:blipFill>
        <p:spPr>
          <a:xfrm>
            <a:off x="731837" y="2844800"/>
            <a:ext cx="5802855" cy="4005262"/>
          </a:xfrm>
          <a:prstGeom prst="rect">
            <a:avLst/>
          </a:prstGeom>
        </p:spPr>
      </p:pic>
      <p:pic>
        <p:nvPicPr>
          <p:cNvPr id="5" name="Picture 4">
            <a:extLst>
              <a:ext uri="{FF2B5EF4-FFF2-40B4-BE49-F238E27FC236}">
                <a16:creationId xmlns:a16="http://schemas.microsoft.com/office/drawing/2014/main" id="{E620ED56-BB60-4986-AA21-D9AC564B9515}"/>
              </a:ext>
            </a:extLst>
          </p:cNvPr>
          <p:cNvPicPr>
            <a:picLocks noChangeAspect="1"/>
          </p:cNvPicPr>
          <p:nvPr/>
        </p:nvPicPr>
        <p:blipFill>
          <a:blip r:embed="rId4"/>
          <a:stretch>
            <a:fillRect/>
          </a:stretch>
        </p:blipFill>
        <p:spPr>
          <a:xfrm>
            <a:off x="7361237" y="2674302"/>
            <a:ext cx="3880098" cy="4005262"/>
          </a:xfrm>
          <a:prstGeom prst="rect">
            <a:avLst/>
          </a:prstGeom>
        </p:spPr>
      </p:pic>
    </p:spTree>
    <p:extLst>
      <p:ext uri="{BB962C8B-B14F-4D97-AF65-F5344CB8AC3E}">
        <p14:creationId xmlns:p14="http://schemas.microsoft.com/office/powerpoint/2010/main" val="359334410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9FDAB-D952-4DCA-916A-721A9891145E}"/>
              </a:ext>
            </a:extLst>
          </p:cNvPr>
          <p:cNvSpPr>
            <a:spLocks noGrp="1"/>
          </p:cNvSpPr>
          <p:nvPr>
            <p:ph type="title"/>
          </p:nvPr>
        </p:nvSpPr>
        <p:spPr/>
        <p:txBody>
          <a:bodyPr/>
          <a:lstStyle/>
          <a:p>
            <a:r>
              <a:rPr lang="en-US" dirty="0"/>
              <a:t>How to find data for an App …examples</a:t>
            </a:r>
          </a:p>
        </p:txBody>
      </p:sp>
      <p:sp>
        <p:nvSpPr>
          <p:cNvPr id="2" name="Content Placeholder 1">
            <a:extLst>
              <a:ext uri="{FF2B5EF4-FFF2-40B4-BE49-F238E27FC236}">
                <a16:creationId xmlns:a16="http://schemas.microsoft.com/office/drawing/2014/main" id="{7F5BA1CD-8E9E-4CC2-B84C-8E7DB24CFF62}"/>
              </a:ext>
            </a:extLst>
          </p:cNvPr>
          <p:cNvSpPr>
            <a:spLocks noGrp="1"/>
          </p:cNvSpPr>
          <p:nvPr>
            <p:ph idx="1"/>
          </p:nvPr>
        </p:nvSpPr>
        <p:spPr/>
        <p:txBody>
          <a:bodyPr/>
          <a:lstStyle/>
          <a:p>
            <a:pPr marL="571500" indent="-571500">
              <a:buFont typeface="Arial" panose="020B0604020202020204" pitchFamily="34" charset="0"/>
              <a:buChar char="•"/>
            </a:pPr>
            <a:r>
              <a:rPr lang="en-US" sz="4400" dirty="0"/>
              <a:t>Screen</a:t>
            </a:r>
          </a:p>
          <a:p>
            <a:pPr marL="1037798" lvl="1" indent="-571500">
              <a:buFont typeface="Arial" panose="020B0604020202020204" pitchFamily="34" charset="0"/>
              <a:buChar char="•"/>
            </a:pPr>
            <a:r>
              <a:rPr lang="en-US" sz="3584" dirty="0"/>
              <a:t>Use Customization mode to verify the tables</a:t>
            </a:r>
          </a:p>
          <a:p>
            <a:pPr marL="571500" indent="-571500">
              <a:buFont typeface="Arial" panose="020B0604020202020204" pitchFamily="34" charset="0"/>
              <a:buChar char="•"/>
            </a:pPr>
            <a:r>
              <a:rPr lang="en-US" sz="4400" dirty="0"/>
              <a:t>Quick Query</a:t>
            </a:r>
          </a:p>
          <a:p>
            <a:pPr marL="1037798" lvl="1" indent="-571500">
              <a:buFont typeface="Arial" panose="020B0604020202020204" pitchFamily="34" charset="0"/>
              <a:buChar char="•"/>
            </a:pPr>
            <a:r>
              <a:rPr lang="en-US" sz="3584" dirty="0"/>
              <a:t>Use the Quick Query maintenance screen to verify the underlying SQL view</a:t>
            </a:r>
          </a:p>
          <a:p>
            <a:endParaRPr lang="en-US" dirty="0"/>
          </a:p>
          <a:p>
            <a:endParaRPr lang="en-US" dirty="0"/>
          </a:p>
        </p:txBody>
      </p:sp>
    </p:spTree>
    <p:extLst>
      <p:ext uri="{BB962C8B-B14F-4D97-AF65-F5344CB8AC3E}">
        <p14:creationId xmlns:p14="http://schemas.microsoft.com/office/powerpoint/2010/main" val="34520987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bwMode="auto">
          <a:xfrm>
            <a:off x="5303967" y="1744912"/>
            <a:ext cx="1980919" cy="1676162"/>
          </a:xfrm>
          <a:prstGeom prst="hear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1" name="Group 10"/>
          <p:cNvGrpSpPr/>
          <p:nvPr/>
        </p:nvGrpSpPr>
        <p:grpSpPr>
          <a:xfrm rot="18882910">
            <a:off x="5901348" y="2288796"/>
            <a:ext cx="861983" cy="969730"/>
            <a:chOff x="8809037" y="1287464"/>
            <a:chExt cx="1219194" cy="1492828"/>
          </a:xfrm>
        </p:grpSpPr>
        <p:cxnSp>
          <p:nvCxnSpPr>
            <p:cNvPr id="3" name="Elbow Connector 2"/>
            <p:cNvCxnSpPr/>
            <p:nvPr/>
          </p:nvCxnSpPr>
          <p:spPr>
            <a:xfrm rot="5400000">
              <a:off x="9228137" y="1477962"/>
              <a:ext cx="990600" cy="609600"/>
            </a:xfrm>
            <a:prstGeom prst="bentConnector3">
              <a:avLst>
                <a:gd name="adj1" fmla="val 50000"/>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a:off x="8618537" y="1980192"/>
              <a:ext cx="990600" cy="609600"/>
            </a:xfrm>
            <a:prstGeom prst="bentConnector3">
              <a:avLst>
                <a:gd name="adj1" fmla="val 50000"/>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itle 3"/>
          <p:cNvSpPr txBox="1">
            <a:spLocks/>
          </p:cNvSpPr>
          <p:nvPr/>
        </p:nvSpPr>
        <p:spPr>
          <a:xfrm>
            <a:off x="2561156" y="4106775"/>
            <a:ext cx="7323949" cy="1828541"/>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60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3599"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Segoe UI Semilight" panose="020B0402040204020203" pitchFamily="34" charset="0"/>
                <a:ea typeface="+mn-ea"/>
                <a:cs typeface="Segoe UI Semilight" panose="020B0402040204020203" pitchFamily="34" charset="0"/>
              </a:rPr>
              <a:t>when you’re building business apps</a:t>
            </a:r>
          </a:p>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3599" b="1" i="0" u="none" strike="noStrike" kern="1200" cap="none" spc="-102" normalizeH="0" baseline="0" noProof="0" dirty="0">
                <a:ln w="3175">
                  <a:noFill/>
                </a:ln>
                <a:gradFill>
                  <a:gsLst>
                    <a:gs pos="1250">
                      <a:schemeClr val="tx1"/>
                    </a:gs>
                    <a:gs pos="100000">
                      <a:schemeClr val="tx1"/>
                    </a:gs>
                  </a:gsLst>
                  <a:lin ang="5400000" scaled="0"/>
                </a:gradFill>
                <a:effectLst/>
                <a:uLnTx/>
                <a:uFillTx/>
                <a:latin typeface="Segoe UI Semibold" panose="020B0702040204020203" pitchFamily="34" charset="0"/>
                <a:ea typeface="+mn-ea"/>
                <a:cs typeface="Segoe UI Semibold" panose="020B0702040204020203" pitchFamily="34" charset="0"/>
              </a:rPr>
              <a:t>it’s hard to keep everyone happy</a:t>
            </a:r>
          </a:p>
        </p:txBody>
      </p:sp>
    </p:spTree>
    <p:extLst>
      <p:ext uri="{BB962C8B-B14F-4D97-AF65-F5344CB8AC3E}">
        <p14:creationId xmlns:p14="http://schemas.microsoft.com/office/powerpoint/2010/main" val="2632298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A6BB-B483-44E2-9DFA-93D9E77A1B3D}"/>
              </a:ext>
            </a:extLst>
          </p:cNvPr>
          <p:cNvSpPr>
            <a:spLocks noGrp="1"/>
          </p:cNvSpPr>
          <p:nvPr>
            <p:ph type="title"/>
          </p:nvPr>
        </p:nvSpPr>
        <p:spPr/>
        <p:txBody>
          <a:bodyPr/>
          <a:lstStyle/>
          <a:p>
            <a:r>
              <a:rPr lang="en-US" dirty="0"/>
              <a:t>Open a Dynamics SL screen</a:t>
            </a:r>
          </a:p>
        </p:txBody>
      </p:sp>
      <p:pic>
        <p:nvPicPr>
          <p:cNvPr id="4" name="Picture 3">
            <a:extLst>
              <a:ext uri="{FF2B5EF4-FFF2-40B4-BE49-F238E27FC236}">
                <a16:creationId xmlns:a16="http://schemas.microsoft.com/office/drawing/2014/main" id="{86C7260E-F95C-4E7A-B092-27782323427F}"/>
              </a:ext>
            </a:extLst>
          </p:cNvPr>
          <p:cNvPicPr>
            <a:picLocks noChangeAspect="1"/>
          </p:cNvPicPr>
          <p:nvPr/>
        </p:nvPicPr>
        <p:blipFill>
          <a:blip r:embed="rId3"/>
          <a:stretch>
            <a:fillRect/>
          </a:stretch>
        </p:blipFill>
        <p:spPr>
          <a:xfrm>
            <a:off x="3017837" y="1412874"/>
            <a:ext cx="5314898" cy="5741988"/>
          </a:xfrm>
          <a:prstGeom prst="rect">
            <a:avLst/>
          </a:prstGeom>
        </p:spPr>
      </p:pic>
      <p:sp>
        <p:nvSpPr>
          <p:cNvPr id="5" name="Rectangle 4">
            <a:extLst>
              <a:ext uri="{FF2B5EF4-FFF2-40B4-BE49-F238E27FC236}">
                <a16:creationId xmlns:a16="http://schemas.microsoft.com/office/drawing/2014/main" id="{28F9BE3F-E47E-4223-9A48-200BE9B6E147}"/>
              </a:ext>
            </a:extLst>
          </p:cNvPr>
          <p:cNvSpPr/>
          <p:nvPr/>
        </p:nvSpPr>
        <p:spPr bwMode="auto">
          <a:xfrm>
            <a:off x="3017837" y="1641251"/>
            <a:ext cx="533400" cy="288688"/>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3085308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CDEC-A891-4F66-A1E0-127505FABC5B}"/>
              </a:ext>
            </a:extLst>
          </p:cNvPr>
          <p:cNvSpPr>
            <a:spLocks noGrp="1"/>
          </p:cNvSpPr>
          <p:nvPr>
            <p:ph type="title"/>
          </p:nvPr>
        </p:nvSpPr>
        <p:spPr/>
        <p:txBody>
          <a:bodyPr/>
          <a:lstStyle/>
          <a:p>
            <a:r>
              <a:rPr lang="en-US" dirty="0"/>
              <a:t>Go into customize mode</a:t>
            </a:r>
          </a:p>
        </p:txBody>
      </p:sp>
      <p:pic>
        <p:nvPicPr>
          <p:cNvPr id="4" name="Picture 3">
            <a:extLst>
              <a:ext uri="{FF2B5EF4-FFF2-40B4-BE49-F238E27FC236}">
                <a16:creationId xmlns:a16="http://schemas.microsoft.com/office/drawing/2014/main" id="{51FE4422-3FAF-4898-94DD-3E2BCD8527F3}"/>
              </a:ext>
            </a:extLst>
          </p:cNvPr>
          <p:cNvPicPr>
            <a:picLocks noChangeAspect="1"/>
          </p:cNvPicPr>
          <p:nvPr/>
        </p:nvPicPr>
        <p:blipFill>
          <a:blip r:embed="rId3"/>
          <a:stretch>
            <a:fillRect/>
          </a:stretch>
        </p:blipFill>
        <p:spPr>
          <a:xfrm>
            <a:off x="3193743" y="1315187"/>
            <a:ext cx="6201386" cy="5763475"/>
          </a:xfrm>
          <a:prstGeom prst="rect">
            <a:avLst/>
          </a:prstGeom>
        </p:spPr>
      </p:pic>
      <p:sp>
        <p:nvSpPr>
          <p:cNvPr id="5" name="Rectangle 4">
            <a:extLst>
              <a:ext uri="{FF2B5EF4-FFF2-40B4-BE49-F238E27FC236}">
                <a16:creationId xmlns:a16="http://schemas.microsoft.com/office/drawing/2014/main" id="{C575F48E-089C-4124-ABFC-5CFFB1B2F68D}"/>
              </a:ext>
            </a:extLst>
          </p:cNvPr>
          <p:cNvSpPr/>
          <p:nvPr/>
        </p:nvSpPr>
        <p:spPr bwMode="auto">
          <a:xfrm>
            <a:off x="3703637" y="5249862"/>
            <a:ext cx="2057400" cy="4572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70258266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18347B-E60E-4D35-9416-67234E952261}"/>
              </a:ext>
            </a:extLst>
          </p:cNvPr>
          <p:cNvPicPr>
            <a:picLocks noChangeAspect="1"/>
          </p:cNvPicPr>
          <p:nvPr/>
        </p:nvPicPr>
        <p:blipFill>
          <a:blip r:embed="rId3"/>
          <a:stretch>
            <a:fillRect/>
          </a:stretch>
        </p:blipFill>
        <p:spPr>
          <a:xfrm>
            <a:off x="995941" y="1439862"/>
            <a:ext cx="10585526" cy="5444480"/>
          </a:xfrm>
          <a:prstGeom prst="rect">
            <a:avLst/>
          </a:prstGeom>
        </p:spPr>
      </p:pic>
      <p:sp>
        <p:nvSpPr>
          <p:cNvPr id="3" name="Title 2">
            <a:extLst>
              <a:ext uri="{FF2B5EF4-FFF2-40B4-BE49-F238E27FC236}">
                <a16:creationId xmlns:a16="http://schemas.microsoft.com/office/drawing/2014/main" id="{D06461D7-A87E-42E5-A31B-A6CCEBFE1E54}"/>
              </a:ext>
            </a:extLst>
          </p:cNvPr>
          <p:cNvSpPr>
            <a:spLocks noGrp="1"/>
          </p:cNvSpPr>
          <p:nvPr>
            <p:ph type="title"/>
          </p:nvPr>
        </p:nvSpPr>
        <p:spPr/>
        <p:txBody>
          <a:bodyPr/>
          <a:lstStyle/>
          <a:p>
            <a:r>
              <a:rPr lang="en-US" dirty="0"/>
              <a:t>Review quick queries</a:t>
            </a:r>
          </a:p>
        </p:txBody>
      </p:sp>
    </p:spTree>
    <p:extLst>
      <p:ext uri="{BB962C8B-B14F-4D97-AF65-F5344CB8AC3E}">
        <p14:creationId xmlns:p14="http://schemas.microsoft.com/office/powerpoint/2010/main" val="136913050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970FC6-86AD-4CD1-A95F-6B11AFB9DD6E}"/>
              </a:ext>
            </a:extLst>
          </p:cNvPr>
          <p:cNvSpPr>
            <a:spLocks noGrp="1"/>
          </p:cNvSpPr>
          <p:nvPr>
            <p:ph type="title"/>
          </p:nvPr>
        </p:nvSpPr>
        <p:spPr/>
        <p:txBody>
          <a:bodyPr/>
          <a:lstStyle/>
          <a:p>
            <a:r>
              <a:rPr lang="en-US" dirty="0"/>
              <a:t>Admin – Quick Query Viewer</a:t>
            </a:r>
          </a:p>
        </p:txBody>
      </p:sp>
      <p:sp>
        <p:nvSpPr>
          <p:cNvPr id="7" name="Text Placeholder 6">
            <a:extLst>
              <a:ext uri="{FF2B5EF4-FFF2-40B4-BE49-F238E27FC236}">
                <a16:creationId xmlns:a16="http://schemas.microsoft.com/office/drawing/2014/main" id="{9A7BA599-7F2C-4505-9F83-740DDE2E2421}"/>
              </a:ext>
            </a:extLst>
          </p:cNvPr>
          <p:cNvSpPr>
            <a:spLocks noGrp="1"/>
          </p:cNvSpPr>
          <p:nvPr>
            <p:ph type="body" sz="quarter" idx="4294967295"/>
          </p:nvPr>
        </p:nvSpPr>
        <p:spPr>
          <a:xfrm>
            <a:off x="0" y="1212850"/>
            <a:ext cx="11887200" cy="65611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lgn="ctr">
              <a:buNone/>
            </a:pPr>
            <a:r>
              <a:rPr lang="en-US" dirty="0"/>
              <a:t>SQL: select * from </a:t>
            </a:r>
            <a:r>
              <a:rPr lang="en-US" dirty="0" err="1"/>
              <a:t>QVCatalog</a:t>
            </a:r>
            <a:endParaRPr lang="en-US" dirty="0"/>
          </a:p>
          <a:p>
            <a:endParaRPr lang="en-US" dirty="0"/>
          </a:p>
        </p:txBody>
      </p:sp>
      <p:pic>
        <p:nvPicPr>
          <p:cNvPr id="3" name="Picture 2">
            <a:extLst>
              <a:ext uri="{FF2B5EF4-FFF2-40B4-BE49-F238E27FC236}">
                <a16:creationId xmlns:a16="http://schemas.microsoft.com/office/drawing/2014/main" id="{EBFC825A-6F56-45AB-A499-AFD94EFAEFFA}"/>
              </a:ext>
            </a:extLst>
          </p:cNvPr>
          <p:cNvPicPr>
            <a:picLocks noChangeAspect="1"/>
          </p:cNvPicPr>
          <p:nvPr/>
        </p:nvPicPr>
        <p:blipFill>
          <a:blip r:embed="rId3"/>
          <a:stretch>
            <a:fillRect/>
          </a:stretch>
        </p:blipFill>
        <p:spPr>
          <a:xfrm>
            <a:off x="2934307" y="1363662"/>
            <a:ext cx="6567857" cy="5109239"/>
          </a:xfrm>
          <a:prstGeom prst="rect">
            <a:avLst/>
          </a:prstGeom>
        </p:spPr>
      </p:pic>
      <p:pic>
        <p:nvPicPr>
          <p:cNvPr id="2" name="Picture 1">
            <a:extLst>
              <a:ext uri="{FF2B5EF4-FFF2-40B4-BE49-F238E27FC236}">
                <a16:creationId xmlns:a16="http://schemas.microsoft.com/office/drawing/2014/main" id="{A1F26BF8-8BAF-4A6C-8C0E-C592771216B9}"/>
              </a:ext>
            </a:extLst>
          </p:cNvPr>
          <p:cNvPicPr>
            <a:picLocks noChangeAspect="1"/>
          </p:cNvPicPr>
          <p:nvPr/>
        </p:nvPicPr>
        <p:blipFill>
          <a:blip r:embed="rId4"/>
          <a:stretch>
            <a:fillRect/>
          </a:stretch>
        </p:blipFill>
        <p:spPr>
          <a:xfrm>
            <a:off x="4875211" y="2201862"/>
            <a:ext cx="2686050" cy="3810000"/>
          </a:xfrm>
          <a:prstGeom prst="rect">
            <a:avLst/>
          </a:prstGeom>
        </p:spPr>
      </p:pic>
      <p:pic>
        <p:nvPicPr>
          <p:cNvPr id="5" name="Picture 4">
            <a:extLst>
              <a:ext uri="{FF2B5EF4-FFF2-40B4-BE49-F238E27FC236}">
                <a16:creationId xmlns:a16="http://schemas.microsoft.com/office/drawing/2014/main" id="{26A98419-FDBD-4321-8120-41182EC1CE6C}"/>
              </a:ext>
            </a:extLst>
          </p:cNvPr>
          <p:cNvPicPr>
            <a:picLocks noChangeAspect="1"/>
          </p:cNvPicPr>
          <p:nvPr/>
        </p:nvPicPr>
        <p:blipFill>
          <a:blip r:embed="rId5"/>
          <a:stretch>
            <a:fillRect/>
          </a:stretch>
        </p:blipFill>
        <p:spPr>
          <a:xfrm>
            <a:off x="4872846" y="2263774"/>
            <a:ext cx="2581275" cy="3686175"/>
          </a:xfrm>
          <a:prstGeom prst="rect">
            <a:avLst/>
          </a:prstGeom>
        </p:spPr>
      </p:pic>
    </p:spTree>
    <p:extLst>
      <p:ext uri="{BB962C8B-B14F-4D97-AF65-F5344CB8AC3E}">
        <p14:creationId xmlns:p14="http://schemas.microsoft.com/office/powerpoint/2010/main" val="1610219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D08BEE-E91B-4E71-A75C-FAA78E961665}"/>
              </a:ext>
            </a:extLst>
          </p:cNvPr>
          <p:cNvSpPr>
            <a:spLocks noGrp="1"/>
          </p:cNvSpPr>
          <p:nvPr>
            <p:ph type="title"/>
          </p:nvPr>
        </p:nvSpPr>
        <p:spPr/>
        <p:txBody>
          <a:bodyPr/>
          <a:lstStyle/>
          <a:p>
            <a:r>
              <a:rPr lang="en-US" dirty="0"/>
              <a:t>Connecting the Cloud to your data</a:t>
            </a:r>
          </a:p>
        </p:txBody>
      </p:sp>
      <p:sp>
        <p:nvSpPr>
          <p:cNvPr id="4" name="Content Placeholder 3">
            <a:extLst>
              <a:ext uri="{FF2B5EF4-FFF2-40B4-BE49-F238E27FC236}">
                <a16:creationId xmlns:a16="http://schemas.microsoft.com/office/drawing/2014/main" id="{EA867754-466D-44D6-B65D-0E417016DE6D}"/>
              </a:ext>
            </a:extLst>
          </p:cNvPr>
          <p:cNvSpPr>
            <a:spLocks noGrp="1"/>
          </p:cNvSpPr>
          <p:nvPr>
            <p:ph idx="1"/>
          </p:nvPr>
        </p:nvSpPr>
        <p:spPr>
          <a:xfrm>
            <a:off x="855008" y="1651485"/>
            <a:ext cx="10726460" cy="4727833"/>
          </a:xfrm>
        </p:spPr>
        <p:txBody>
          <a:bodyPr/>
          <a:lstStyle/>
          <a:p>
            <a:r>
              <a:rPr lang="en-US" dirty="0"/>
              <a:t>Power Apps</a:t>
            </a:r>
          </a:p>
          <a:p>
            <a:r>
              <a:rPr lang="en-US" dirty="0"/>
              <a:t>Flow</a:t>
            </a:r>
          </a:p>
          <a:p>
            <a:r>
              <a:rPr lang="en-US" dirty="0"/>
              <a:t>Power BI</a:t>
            </a:r>
          </a:p>
          <a:p>
            <a:endParaRPr lang="en-US" dirty="0"/>
          </a:p>
          <a:p>
            <a:pPr marL="0" indent="0">
              <a:buNone/>
            </a:pPr>
            <a:endParaRPr lang="en-US" dirty="0"/>
          </a:p>
          <a:p>
            <a:pPr marL="0" indent="0">
              <a:buNone/>
            </a:pPr>
            <a:endParaRPr lang="en-US" sz="1800" dirty="0"/>
          </a:p>
          <a:p>
            <a:pPr marL="0" indent="0">
              <a:buNone/>
            </a:pPr>
            <a:r>
              <a:rPr lang="en-US" dirty="0"/>
              <a:t>                               ==Gateway==</a:t>
            </a:r>
          </a:p>
          <a:p>
            <a:endParaRPr lang="en-US" dirty="0"/>
          </a:p>
        </p:txBody>
      </p:sp>
      <p:pic>
        <p:nvPicPr>
          <p:cNvPr id="5" name="Picture 4">
            <a:extLst>
              <a:ext uri="{FF2B5EF4-FFF2-40B4-BE49-F238E27FC236}">
                <a16:creationId xmlns:a16="http://schemas.microsoft.com/office/drawing/2014/main" id="{6CD9C623-5461-43FA-A3F3-D3C18D2F31B8}"/>
              </a:ext>
            </a:extLst>
          </p:cNvPr>
          <p:cNvPicPr>
            <a:picLocks noChangeAspect="1"/>
          </p:cNvPicPr>
          <p:nvPr/>
        </p:nvPicPr>
        <p:blipFill>
          <a:blip r:embed="rId3"/>
          <a:stretch>
            <a:fillRect/>
          </a:stretch>
        </p:blipFill>
        <p:spPr>
          <a:xfrm>
            <a:off x="4389437" y="979647"/>
            <a:ext cx="4125156" cy="4125156"/>
          </a:xfrm>
          <a:prstGeom prst="rect">
            <a:avLst/>
          </a:prstGeom>
        </p:spPr>
      </p:pic>
      <p:pic>
        <p:nvPicPr>
          <p:cNvPr id="7" name="Picture 6" descr="A picture containing cup&#10;&#10;Description generated with high confidence">
            <a:extLst>
              <a:ext uri="{FF2B5EF4-FFF2-40B4-BE49-F238E27FC236}">
                <a16:creationId xmlns:a16="http://schemas.microsoft.com/office/drawing/2014/main" id="{DC6F661A-0124-428B-BBBC-3803F3CB6C4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42396" y="3814974"/>
            <a:ext cx="1072197" cy="1516063"/>
          </a:xfrm>
          <a:prstGeom prst="rect">
            <a:avLst/>
          </a:prstGeom>
        </p:spPr>
      </p:pic>
      <p:pic>
        <p:nvPicPr>
          <p:cNvPr id="9" name="Picture 8" descr="A picture containing cup&#10;&#10;Description generated with high confidence">
            <a:extLst>
              <a:ext uri="{FF2B5EF4-FFF2-40B4-BE49-F238E27FC236}">
                <a16:creationId xmlns:a16="http://schemas.microsoft.com/office/drawing/2014/main" id="{A33A691D-14D2-4AF4-8011-AFFEBA6850D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85524" y="3877257"/>
            <a:ext cx="1072197" cy="1516063"/>
          </a:xfrm>
          <a:prstGeom prst="rect">
            <a:avLst/>
          </a:prstGeom>
        </p:spPr>
      </p:pic>
      <p:sp>
        <p:nvSpPr>
          <p:cNvPr id="10" name="Rectangle 9">
            <a:extLst>
              <a:ext uri="{FF2B5EF4-FFF2-40B4-BE49-F238E27FC236}">
                <a16:creationId xmlns:a16="http://schemas.microsoft.com/office/drawing/2014/main" id="{72D9494E-4A86-4022-8D7B-B2501AD8AA13}"/>
              </a:ext>
            </a:extLst>
          </p:cNvPr>
          <p:cNvSpPr/>
          <p:nvPr/>
        </p:nvSpPr>
        <p:spPr bwMode="auto">
          <a:xfrm>
            <a:off x="5380037" y="3802062"/>
            <a:ext cx="2124123" cy="838200"/>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1" name="TextBox 10">
            <a:extLst>
              <a:ext uri="{FF2B5EF4-FFF2-40B4-BE49-F238E27FC236}">
                <a16:creationId xmlns:a16="http://schemas.microsoft.com/office/drawing/2014/main" id="{2C87959D-16AD-4D91-9767-5519481D6163}"/>
              </a:ext>
            </a:extLst>
          </p:cNvPr>
          <p:cNvSpPr txBox="1"/>
          <p:nvPr/>
        </p:nvSpPr>
        <p:spPr>
          <a:xfrm>
            <a:off x="4652131" y="4577557"/>
            <a:ext cx="6771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SL</a:t>
            </a:r>
          </a:p>
        </p:txBody>
      </p:sp>
      <p:sp>
        <p:nvSpPr>
          <p:cNvPr id="12" name="TextBox 11">
            <a:extLst>
              <a:ext uri="{FF2B5EF4-FFF2-40B4-BE49-F238E27FC236}">
                <a16:creationId xmlns:a16="http://schemas.microsoft.com/office/drawing/2014/main" id="{841CB177-690F-42A4-98BD-297C7C765B53}"/>
              </a:ext>
            </a:extLst>
          </p:cNvPr>
          <p:cNvSpPr txBox="1"/>
          <p:nvPr/>
        </p:nvSpPr>
        <p:spPr>
          <a:xfrm>
            <a:off x="7504160" y="4515273"/>
            <a:ext cx="10970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other</a:t>
            </a:r>
          </a:p>
        </p:txBody>
      </p:sp>
    </p:spTree>
    <p:extLst>
      <p:ext uri="{BB962C8B-B14F-4D97-AF65-F5344CB8AC3E}">
        <p14:creationId xmlns:p14="http://schemas.microsoft.com/office/powerpoint/2010/main" val="161384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D5F29-5CF7-467D-B950-8A5CEAEDD6DF}"/>
              </a:ext>
            </a:extLst>
          </p:cNvPr>
          <p:cNvSpPr>
            <a:spLocks noGrp="1"/>
          </p:cNvSpPr>
          <p:nvPr>
            <p:ph type="title"/>
          </p:nvPr>
        </p:nvSpPr>
        <p:spPr/>
        <p:txBody>
          <a:bodyPr/>
          <a:lstStyle/>
          <a:p>
            <a:r>
              <a:rPr lang="en-US" dirty="0"/>
              <a:t>Download Gateway</a:t>
            </a:r>
          </a:p>
        </p:txBody>
      </p:sp>
      <p:sp>
        <p:nvSpPr>
          <p:cNvPr id="5" name="Content Placeholder 4">
            <a:extLst>
              <a:ext uri="{FF2B5EF4-FFF2-40B4-BE49-F238E27FC236}">
                <a16:creationId xmlns:a16="http://schemas.microsoft.com/office/drawing/2014/main" id="{B5DF832F-A6AA-4B69-9FE4-E270F2A5D261}"/>
              </a:ext>
            </a:extLst>
          </p:cNvPr>
          <p:cNvSpPr>
            <a:spLocks noGrp="1"/>
          </p:cNvSpPr>
          <p:nvPr>
            <p:ph idx="1"/>
          </p:nvPr>
        </p:nvSpPr>
        <p:spPr/>
        <p:txBody>
          <a:bodyPr/>
          <a:lstStyle/>
          <a:p>
            <a:r>
              <a:rPr lang="en-US" dirty="0"/>
              <a:t>https://powerbi.microsoft.com/en-us/gateway/</a:t>
            </a:r>
          </a:p>
          <a:p>
            <a:r>
              <a:rPr lang="en-US" dirty="0"/>
              <a:t>Connect to your SL database</a:t>
            </a:r>
          </a:p>
          <a:p>
            <a:endParaRPr lang="en-US" dirty="0"/>
          </a:p>
          <a:p>
            <a:endParaRPr lang="en-US" dirty="0"/>
          </a:p>
        </p:txBody>
      </p:sp>
      <p:pic>
        <p:nvPicPr>
          <p:cNvPr id="4" name="Picture 3">
            <a:extLst>
              <a:ext uri="{FF2B5EF4-FFF2-40B4-BE49-F238E27FC236}">
                <a16:creationId xmlns:a16="http://schemas.microsoft.com/office/drawing/2014/main" id="{548F4616-AC57-4FA3-A066-9F3A48529CBC}"/>
              </a:ext>
            </a:extLst>
          </p:cNvPr>
          <p:cNvPicPr>
            <a:picLocks noChangeAspect="1"/>
          </p:cNvPicPr>
          <p:nvPr/>
        </p:nvPicPr>
        <p:blipFill>
          <a:blip r:embed="rId3"/>
          <a:stretch>
            <a:fillRect/>
          </a:stretch>
        </p:blipFill>
        <p:spPr>
          <a:xfrm>
            <a:off x="2606094" y="3029194"/>
            <a:ext cx="5669544" cy="3954120"/>
          </a:xfrm>
          <a:prstGeom prst="rect">
            <a:avLst/>
          </a:prstGeom>
        </p:spPr>
      </p:pic>
    </p:spTree>
    <p:extLst>
      <p:ext uri="{BB962C8B-B14F-4D97-AF65-F5344CB8AC3E}">
        <p14:creationId xmlns:p14="http://schemas.microsoft.com/office/powerpoint/2010/main" val="94680845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BC0F5-A16D-42E2-BB84-75AC5CDDC2B0}"/>
              </a:ext>
            </a:extLst>
          </p:cNvPr>
          <p:cNvSpPr>
            <a:spLocks noGrp="1"/>
          </p:cNvSpPr>
          <p:nvPr>
            <p:ph type="title"/>
          </p:nvPr>
        </p:nvSpPr>
        <p:spPr/>
        <p:txBody>
          <a:bodyPr/>
          <a:lstStyle/>
          <a:p>
            <a:r>
              <a:rPr lang="en-US" dirty="0"/>
              <a:t>Setup PowerApps</a:t>
            </a:r>
          </a:p>
        </p:txBody>
      </p:sp>
      <p:sp>
        <p:nvSpPr>
          <p:cNvPr id="5" name="Content Placeholder 4">
            <a:extLst>
              <a:ext uri="{FF2B5EF4-FFF2-40B4-BE49-F238E27FC236}">
                <a16:creationId xmlns:a16="http://schemas.microsoft.com/office/drawing/2014/main" id="{96C708DE-3ECB-4E79-8C16-F8A3C2D0843E}"/>
              </a:ext>
            </a:extLst>
          </p:cNvPr>
          <p:cNvSpPr>
            <a:spLocks noGrp="1"/>
          </p:cNvSpPr>
          <p:nvPr>
            <p:ph idx="1"/>
          </p:nvPr>
        </p:nvSpPr>
        <p:spPr/>
        <p:txBody>
          <a:bodyPr/>
          <a:lstStyle/>
          <a:p>
            <a:r>
              <a:rPr lang="en-US" dirty="0"/>
              <a:t>https://powerapps.microsoft.com/en-us/</a:t>
            </a:r>
          </a:p>
          <a:p>
            <a:r>
              <a:rPr lang="en-US" dirty="0"/>
              <a:t>Cloud Tool</a:t>
            </a:r>
          </a:p>
          <a:p>
            <a:r>
              <a:rPr lang="en-US" dirty="0"/>
              <a:t>Download the App</a:t>
            </a:r>
          </a:p>
          <a:p>
            <a:endParaRPr lang="en-US" dirty="0"/>
          </a:p>
          <a:p>
            <a:endParaRPr lang="en-US" dirty="0"/>
          </a:p>
        </p:txBody>
      </p:sp>
      <p:pic>
        <p:nvPicPr>
          <p:cNvPr id="4" name="Picture 3">
            <a:extLst>
              <a:ext uri="{FF2B5EF4-FFF2-40B4-BE49-F238E27FC236}">
                <a16:creationId xmlns:a16="http://schemas.microsoft.com/office/drawing/2014/main" id="{428A761E-16F0-42F7-999F-BCFEE3C8B903}"/>
              </a:ext>
            </a:extLst>
          </p:cNvPr>
          <p:cNvPicPr>
            <a:picLocks noChangeAspect="1"/>
          </p:cNvPicPr>
          <p:nvPr/>
        </p:nvPicPr>
        <p:blipFill>
          <a:blip r:embed="rId3"/>
          <a:stretch>
            <a:fillRect/>
          </a:stretch>
        </p:blipFill>
        <p:spPr>
          <a:xfrm>
            <a:off x="2408237" y="3460295"/>
            <a:ext cx="7739743" cy="3416918"/>
          </a:xfrm>
          <a:prstGeom prst="rect">
            <a:avLst/>
          </a:prstGeom>
        </p:spPr>
      </p:pic>
    </p:spTree>
    <p:extLst>
      <p:ext uri="{BB962C8B-B14F-4D97-AF65-F5344CB8AC3E}">
        <p14:creationId xmlns:p14="http://schemas.microsoft.com/office/powerpoint/2010/main" val="194092521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9C4582-DFD9-4A21-970F-BBCD9C261966}"/>
              </a:ext>
            </a:extLst>
          </p:cNvPr>
          <p:cNvPicPr>
            <a:picLocks noChangeAspect="1"/>
          </p:cNvPicPr>
          <p:nvPr/>
        </p:nvPicPr>
        <p:blipFill>
          <a:blip r:embed="rId3"/>
          <a:stretch>
            <a:fillRect/>
          </a:stretch>
        </p:blipFill>
        <p:spPr>
          <a:xfrm>
            <a:off x="4427537" y="1363662"/>
            <a:ext cx="3581399" cy="5169671"/>
          </a:xfrm>
          <a:prstGeom prst="rect">
            <a:avLst/>
          </a:prstGeom>
        </p:spPr>
      </p:pic>
      <p:sp>
        <p:nvSpPr>
          <p:cNvPr id="3" name="Title 2">
            <a:extLst>
              <a:ext uri="{FF2B5EF4-FFF2-40B4-BE49-F238E27FC236}">
                <a16:creationId xmlns:a16="http://schemas.microsoft.com/office/drawing/2014/main" id="{E350B439-4ED6-4C46-A9D8-29DA9B0572D6}"/>
              </a:ext>
            </a:extLst>
          </p:cNvPr>
          <p:cNvSpPr>
            <a:spLocks noGrp="1"/>
          </p:cNvSpPr>
          <p:nvPr>
            <p:ph type="title"/>
          </p:nvPr>
        </p:nvSpPr>
        <p:spPr/>
        <p:txBody>
          <a:bodyPr/>
          <a:lstStyle/>
          <a:p>
            <a:r>
              <a:rPr lang="en-US" dirty="0"/>
              <a:t>Start a Blank App</a:t>
            </a:r>
          </a:p>
        </p:txBody>
      </p:sp>
    </p:spTree>
    <p:extLst>
      <p:ext uri="{BB962C8B-B14F-4D97-AF65-F5344CB8AC3E}">
        <p14:creationId xmlns:p14="http://schemas.microsoft.com/office/powerpoint/2010/main" val="390221215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C5456-AF7F-4B48-8546-29D1CA2CF2F5}"/>
              </a:ext>
            </a:extLst>
          </p:cNvPr>
          <p:cNvPicPr>
            <a:picLocks noChangeAspect="1"/>
          </p:cNvPicPr>
          <p:nvPr/>
        </p:nvPicPr>
        <p:blipFill>
          <a:blip r:embed="rId3"/>
          <a:stretch>
            <a:fillRect/>
          </a:stretch>
        </p:blipFill>
        <p:spPr>
          <a:xfrm>
            <a:off x="-1" y="4119"/>
            <a:ext cx="12436475" cy="6986286"/>
          </a:xfrm>
          <a:prstGeom prst="rect">
            <a:avLst/>
          </a:prstGeom>
        </p:spPr>
      </p:pic>
      <p:sp>
        <p:nvSpPr>
          <p:cNvPr id="3" name="Rectangle 2">
            <a:extLst>
              <a:ext uri="{FF2B5EF4-FFF2-40B4-BE49-F238E27FC236}">
                <a16:creationId xmlns:a16="http://schemas.microsoft.com/office/drawing/2014/main" id="{3058F441-9908-4326-B1FC-07B6F88F5E44}"/>
              </a:ext>
            </a:extLst>
          </p:cNvPr>
          <p:cNvSpPr/>
          <p:nvPr/>
        </p:nvSpPr>
        <p:spPr bwMode="auto">
          <a:xfrm>
            <a:off x="1570037" y="449262"/>
            <a:ext cx="609600" cy="3810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14928607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2EE4A-EE2E-47F7-9F96-5F235A3AEB5E}"/>
              </a:ext>
            </a:extLst>
          </p:cNvPr>
          <p:cNvPicPr>
            <a:picLocks noChangeAspect="1"/>
          </p:cNvPicPr>
          <p:nvPr/>
        </p:nvPicPr>
        <p:blipFill>
          <a:blip r:embed="rId3"/>
          <a:stretch>
            <a:fillRect/>
          </a:stretch>
        </p:blipFill>
        <p:spPr>
          <a:xfrm>
            <a:off x="-1" y="4827"/>
            <a:ext cx="12436475" cy="6984870"/>
          </a:xfrm>
          <a:prstGeom prst="rect">
            <a:avLst/>
          </a:prstGeom>
        </p:spPr>
      </p:pic>
      <p:sp>
        <p:nvSpPr>
          <p:cNvPr id="3" name="Rectangle 2">
            <a:extLst>
              <a:ext uri="{FF2B5EF4-FFF2-40B4-BE49-F238E27FC236}">
                <a16:creationId xmlns:a16="http://schemas.microsoft.com/office/drawing/2014/main" id="{C5D812F3-E922-4BBC-AC0A-BA05365B9BE8}"/>
              </a:ext>
            </a:extLst>
          </p:cNvPr>
          <p:cNvSpPr/>
          <p:nvPr/>
        </p:nvSpPr>
        <p:spPr bwMode="auto">
          <a:xfrm>
            <a:off x="198437" y="754062"/>
            <a:ext cx="1143000" cy="3810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2331202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12436475" cy="6994525"/>
          </a:xfrm>
          <a:prstGeom prst="rect">
            <a:avLst/>
          </a:prstGeom>
          <a:solidFill>
            <a:srgbClr val="74277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7" name="Group 6"/>
          <p:cNvGrpSpPr/>
          <p:nvPr/>
        </p:nvGrpSpPr>
        <p:grpSpPr>
          <a:xfrm>
            <a:off x="-30163" y="-2252907"/>
            <a:ext cx="11430000" cy="9671538"/>
            <a:chOff x="5303837" y="1744662"/>
            <a:chExt cx="1981200" cy="1676400"/>
          </a:xfrm>
          <a:solidFill>
            <a:srgbClr val="C00000"/>
          </a:solidFill>
        </p:grpSpPr>
        <p:sp>
          <p:nvSpPr>
            <p:cNvPr id="8" name="Heart 7"/>
            <p:cNvSpPr/>
            <p:nvPr/>
          </p:nvSpPr>
          <p:spPr bwMode="auto">
            <a:xfrm>
              <a:off x="5303837" y="1744662"/>
              <a:ext cx="1981200" cy="1676400"/>
            </a:xfrm>
            <a:prstGeom prst="hear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9" name="Group 8"/>
            <p:cNvGrpSpPr/>
            <p:nvPr/>
          </p:nvGrpSpPr>
          <p:grpSpPr>
            <a:xfrm rot="18882910">
              <a:off x="5901302" y="2288625"/>
              <a:ext cx="862105" cy="969868"/>
              <a:chOff x="8809037" y="1287464"/>
              <a:chExt cx="1219194" cy="1492828"/>
            </a:xfrm>
            <a:grpFill/>
          </p:grpSpPr>
          <p:cxnSp>
            <p:nvCxnSpPr>
              <p:cNvPr id="11" name="Elbow Connector 10"/>
              <p:cNvCxnSpPr/>
              <p:nvPr/>
            </p:nvCxnSpPr>
            <p:spPr>
              <a:xfrm rot="5400000">
                <a:off x="9228137" y="1477962"/>
                <a:ext cx="990600" cy="609600"/>
              </a:xfrm>
              <a:prstGeom prst="bentConnector3">
                <a:avLst>
                  <a:gd name="adj1" fmla="val 50000"/>
                </a:avLst>
              </a:prstGeom>
              <a:grpFill/>
              <a:ln w="2540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a:off x="8618537" y="1980192"/>
                <a:ext cx="990600" cy="609600"/>
              </a:xfrm>
              <a:prstGeom prst="bentConnector3">
                <a:avLst>
                  <a:gd name="adj1" fmla="val 50000"/>
                </a:avLst>
              </a:prstGeom>
              <a:grpFill/>
              <a:ln w="2540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4" name="Title 3"/>
          <p:cNvSpPr>
            <a:spLocks noGrp="1"/>
          </p:cNvSpPr>
          <p:nvPr>
            <p:ph type="title"/>
          </p:nvPr>
        </p:nvSpPr>
        <p:spPr>
          <a:xfrm>
            <a:off x="1766676" y="-12803"/>
            <a:ext cx="3210348" cy="5299426"/>
          </a:xfrm>
        </p:spPr>
        <p:txBody>
          <a:bodyPr anchor="ctr"/>
          <a:lstStyle/>
          <a:p>
            <a:r>
              <a:rPr lang="en-US" sz="2800" dirty="0">
                <a:solidFill>
                  <a:schemeClr val="bg1"/>
                </a:solidFill>
                <a:latin typeface="Segoe UI Semilight" panose="020B0402040204020203" pitchFamily="34" charset="0"/>
                <a:cs typeface="Segoe UI Semilight" panose="020B0402040204020203" pitchFamily="34" charset="0"/>
              </a:rPr>
              <a:t>Secure</a:t>
            </a:r>
            <a:br>
              <a:rPr lang="en-US" sz="2800" dirty="0">
                <a:solidFill>
                  <a:schemeClr val="bg1"/>
                </a:solidFill>
                <a:latin typeface="Segoe UI Semilight" panose="020B0402040204020203" pitchFamily="34" charset="0"/>
                <a:cs typeface="Segoe UI Semilight" panose="020B0402040204020203" pitchFamily="34" charset="0"/>
              </a:rPr>
            </a:br>
            <a:br>
              <a:rPr lang="en-US" sz="2800" dirty="0">
                <a:solidFill>
                  <a:schemeClr val="bg1"/>
                </a:solidFill>
                <a:latin typeface="Segoe UI Semilight" panose="020B0402040204020203" pitchFamily="34" charset="0"/>
                <a:cs typeface="Segoe UI Semilight" panose="020B0402040204020203" pitchFamily="34" charset="0"/>
              </a:rPr>
            </a:br>
            <a:r>
              <a:rPr lang="en-US" sz="2800" dirty="0">
                <a:solidFill>
                  <a:schemeClr val="bg1"/>
                </a:solidFill>
                <a:latin typeface="Segoe UI Semilight" panose="020B0402040204020203" pitchFamily="34" charset="0"/>
                <a:cs typeface="Segoe UI Semilight" panose="020B0402040204020203" pitchFamily="34" charset="0"/>
              </a:rPr>
              <a:t>Scalable</a:t>
            </a:r>
            <a:br>
              <a:rPr lang="en-US" sz="2800" dirty="0">
                <a:solidFill>
                  <a:schemeClr val="bg1"/>
                </a:solidFill>
                <a:latin typeface="Segoe UI Semilight" panose="020B0402040204020203" pitchFamily="34" charset="0"/>
                <a:cs typeface="Segoe UI Semilight" panose="020B0402040204020203" pitchFamily="34" charset="0"/>
              </a:rPr>
            </a:br>
            <a:br>
              <a:rPr lang="en-US" sz="2800" dirty="0">
                <a:solidFill>
                  <a:schemeClr val="bg1"/>
                </a:solidFill>
                <a:latin typeface="Segoe UI Semilight" panose="020B0402040204020203" pitchFamily="34" charset="0"/>
                <a:cs typeface="Segoe UI Semilight" panose="020B0402040204020203" pitchFamily="34" charset="0"/>
              </a:rPr>
            </a:br>
            <a:r>
              <a:rPr lang="en-US" sz="2800" dirty="0">
                <a:solidFill>
                  <a:schemeClr val="bg1"/>
                </a:solidFill>
                <a:latin typeface="Segoe UI Semilight" panose="020B0402040204020203" pitchFamily="34" charset="0"/>
                <a:cs typeface="Segoe UI Semilight" panose="020B0402040204020203" pitchFamily="34" charset="0"/>
              </a:rPr>
              <a:t>Managed</a:t>
            </a:r>
            <a:br>
              <a:rPr lang="en-US" sz="2800" dirty="0">
                <a:solidFill>
                  <a:schemeClr val="bg1"/>
                </a:solidFill>
                <a:latin typeface="Segoe UI Semilight" panose="020B0402040204020203" pitchFamily="34" charset="0"/>
                <a:cs typeface="Segoe UI Semilight" panose="020B0402040204020203" pitchFamily="34" charset="0"/>
              </a:rPr>
            </a:br>
            <a:br>
              <a:rPr lang="en-US" sz="2800" dirty="0">
                <a:solidFill>
                  <a:schemeClr val="bg1"/>
                </a:solidFill>
                <a:latin typeface="Segoe UI Semilight" panose="020B0402040204020203" pitchFamily="34" charset="0"/>
                <a:cs typeface="Segoe UI Semilight" panose="020B0402040204020203" pitchFamily="34" charset="0"/>
              </a:rPr>
            </a:br>
            <a:r>
              <a:rPr lang="en-US" sz="2800" dirty="0">
                <a:solidFill>
                  <a:schemeClr val="bg1"/>
                </a:solidFill>
                <a:latin typeface="Segoe UI Semilight" panose="020B0402040204020203" pitchFamily="34" charset="0"/>
                <a:cs typeface="Segoe UI Semilight" panose="020B0402040204020203" pitchFamily="34" charset="0"/>
              </a:rPr>
              <a:t>Integrated</a:t>
            </a:r>
            <a:br>
              <a:rPr lang="en-US" sz="2800" dirty="0">
                <a:solidFill>
                  <a:schemeClr val="bg1"/>
                </a:solidFill>
                <a:latin typeface="Segoe UI Semilight" panose="020B0402040204020203" pitchFamily="34" charset="0"/>
                <a:cs typeface="Segoe UI Semilight" panose="020B0402040204020203" pitchFamily="34" charset="0"/>
              </a:rPr>
            </a:br>
            <a:br>
              <a:rPr lang="en-US" sz="2800" dirty="0">
                <a:solidFill>
                  <a:schemeClr val="bg1"/>
                </a:solidFill>
                <a:latin typeface="Segoe UI Semilight" panose="020B0402040204020203" pitchFamily="34" charset="0"/>
                <a:cs typeface="Segoe UI Semilight" panose="020B0402040204020203" pitchFamily="34" charset="0"/>
              </a:rPr>
            </a:br>
            <a:r>
              <a:rPr lang="en-US" sz="2800" dirty="0">
                <a:solidFill>
                  <a:schemeClr val="bg1"/>
                </a:solidFill>
                <a:latin typeface="Segoe UI Semilight" panose="020B0402040204020203" pitchFamily="34" charset="0"/>
                <a:cs typeface="Segoe UI Semilight" panose="020B0402040204020203" pitchFamily="34" charset="0"/>
              </a:rPr>
              <a:t>Compliant</a:t>
            </a:r>
          </a:p>
        </p:txBody>
      </p:sp>
      <p:sp>
        <p:nvSpPr>
          <p:cNvPr id="10" name="Title 3"/>
          <p:cNvSpPr txBox="1">
            <a:spLocks/>
          </p:cNvSpPr>
          <p:nvPr/>
        </p:nvSpPr>
        <p:spPr>
          <a:xfrm>
            <a:off x="8604509" y="-282619"/>
            <a:ext cx="3210348" cy="5299426"/>
          </a:xfrm>
          <a:prstGeom prst="rect">
            <a:avLst/>
          </a:prstGeom>
        </p:spPr>
        <p:txBody>
          <a:bodyPr vert="horz" wrap="square" lIns="146304" tIns="91440" rIns="146304" bIns="91440" rtlCol="0" anchor="ctr">
            <a:noAutofit/>
          </a:bodyPr>
          <a:lstStyle>
            <a:lvl1pPr algn="l" defTabSz="932742" rtl="0" eaLnBrk="1" latinLnBrk="0" hangingPunct="1">
              <a:lnSpc>
                <a:spcPct val="90000"/>
              </a:lnSpc>
              <a:spcBef>
                <a:spcPct val="0"/>
              </a:spcBef>
              <a:buNone/>
              <a:defRPr lang="en-US" sz="60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t>Fast</a:t>
            </a:r>
            <a:b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br>
            <a:b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br>
            <a: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t>Iterative</a:t>
            </a:r>
            <a:b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br>
            <a:endPar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t>Cross-platform</a:t>
            </a:r>
          </a:p>
          <a:p>
            <a:pPr marL="0" marR="0" lvl="0" indent="0" algn="l" defTabSz="932742" rtl="0" eaLnBrk="1" fontAlgn="auto" latinLnBrk="0" hangingPunct="1">
              <a:lnSpc>
                <a:spcPct val="90000"/>
              </a:lnSpc>
              <a:spcBef>
                <a:spcPct val="0"/>
              </a:spcBef>
              <a:spcAft>
                <a:spcPts val="0"/>
              </a:spcAft>
              <a:buClrTx/>
              <a:buSzTx/>
              <a:buFontTx/>
              <a:buNone/>
              <a:tabLst/>
              <a:defRPr/>
            </a:pPr>
            <a:b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br>
            <a: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t>Beautiful</a:t>
            </a:r>
            <a:b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br>
            <a:b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br>
            <a:r>
              <a:rPr kumimoji="0" lang="en-US" sz="2800" b="0" i="0" u="none" strike="noStrike" kern="1200" cap="none" spc="-102" normalizeH="0" baseline="0" noProof="0" dirty="0">
                <a:ln w="3175">
                  <a:noFill/>
                </a:ln>
                <a:solidFill>
                  <a:schemeClr val="bg1"/>
                </a:solidFill>
                <a:effectLst/>
                <a:uLnTx/>
                <a:uFillTx/>
                <a:latin typeface="Segoe UI Semilight" panose="020B0402040204020203" pitchFamily="34" charset="0"/>
                <a:ea typeface="+mn-ea"/>
                <a:cs typeface="Segoe UI Semilight" panose="020B0402040204020203" pitchFamily="34" charset="0"/>
              </a:rPr>
              <a:t>Easy</a:t>
            </a:r>
          </a:p>
        </p:txBody>
      </p:sp>
      <p:grpSp>
        <p:nvGrpSpPr>
          <p:cNvPr id="13" name="Group 12"/>
          <p:cNvGrpSpPr/>
          <p:nvPr/>
        </p:nvGrpSpPr>
        <p:grpSpPr>
          <a:xfrm>
            <a:off x="4945139" y="2054400"/>
            <a:ext cx="2546350" cy="2546350"/>
            <a:chOff x="4945139" y="2054400"/>
            <a:chExt cx="2546350" cy="2546350"/>
          </a:xfrm>
        </p:grpSpPr>
        <p:sp>
          <p:nvSpPr>
            <p:cNvPr id="3" name="Oval 2"/>
            <p:cNvSpPr/>
            <p:nvPr/>
          </p:nvSpPr>
          <p:spPr bwMode="auto">
            <a:xfrm flipV="1">
              <a:off x="4945139" y="2054400"/>
              <a:ext cx="2546350" cy="25463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Rectangle 1"/>
            <p:cNvSpPr/>
            <p:nvPr/>
          </p:nvSpPr>
          <p:spPr>
            <a:xfrm>
              <a:off x="5657648" y="2819744"/>
              <a:ext cx="1003801" cy="10156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D83B01"/>
                  </a:solidFill>
                  <a:effectLst/>
                  <a:uLnTx/>
                  <a:uFillTx/>
                </a:rPr>
                <a:t>VS</a:t>
              </a:r>
            </a:p>
          </p:txBody>
        </p:sp>
      </p:grpSp>
    </p:spTree>
    <p:extLst>
      <p:ext uri="{BB962C8B-B14F-4D97-AF65-F5344CB8AC3E}">
        <p14:creationId xmlns:p14="http://schemas.microsoft.com/office/powerpoint/2010/main" val="70749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750"/>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151"/>
                            </p:stCondLst>
                            <p:childTnLst>
                              <p:par>
                                <p:cTn id="17" presetID="1"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151"/>
                            </p:stCondLst>
                            <p:childTnLst>
                              <p:par>
                                <p:cTn id="20" presetID="1" presetClass="entr" presetSubtype="0" fill="hold" grpId="0" nodeType="afterEffect">
                                  <p:stCondLst>
                                    <p:cond delay="200"/>
                                  </p:stCondLst>
                                  <p:iterate type="wd">
                                    <p:tmAbs val="100"/>
                                  </p:iterate>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18434-C506-40EA-BB4C-608991FA13D3}"/>
              </a:ext>
            </a:extLst>
          </p:cNvPr>
          <p:cNvPicPr>
            <a:picLocks noChangeAspect="1"/>
          </p:cNvPicPr>
          <p:nvPr/>
        </p:nvPicPr>
        <p:blipFill>
          <a:blip r:embed="rId3"/>
          <a:stretch>
            <a:fillRect/>
          </a:stretch>
        </p:blipFill>
        <p:spPr>
          <a:xfrm>
            <a:off x="-1" y="7359"/>
            <a:ext cx="12436475" cy="6979805"/>
          </a:xfrm>
          <a:prstGeom prst="rect">
            <a:avLst/>
          </a:prstGeom>
        </p:spPr>
      </p:pic>
      <p:sp>
        <p:nvSpPr>
          <p:cNvPr id="3" name="Rectangle 2">
            <a:extLst>
              <a:ext uri="{FF2B5EF4-FFF2-40B4-BE49-F238E27FC236}">
                <a16:creationId xmlns:a16="http://schemas.microsoft.com/office/drawing/2014/main" id="{E528EE5D-A1CC-4510-B33F-10373FC8BC48}"/>
              </a:ext>
            </a:extLst>
          </p:cNvPr>
          <p:cNvSpPr/>
          <p:nvPr/>
        </p:nvSpPr>
        <p:spPr bwMode="auto">
          <a:xfrm>
            <a:off x="6523036" y="2278062"/>
            <a:ext cx="2514600" cy="6858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 name="Picture 3">
            <a:extLst>
              <a:ext uri="{FF2B5EF4-FFF2-40B4-BE49-F238E27FC236}">
                <a16:creationId xmlns:a16="http://schemas.microsoft.com/office/drawing/2014/main" id="{319578D0-9513-4E53-AAA1-53ED1C9780AC}"/>
              </a:ext>
            </a:extLst>
          </p:cNvPr>
          <p:cNvPicPr>
            <a:picLocks noChangeAspect="1"/>
          </p:cNvPicPr>
          <p:nvPr/>
        </p:nvPicPr>
        <p:blipFill>
          <a:blip r:embed="rId4"/>
          <a:stretch>
            <a:fillRect/>
          </a:stretch>
        </p:blipFill>
        <p:spPr>
          <a:xfrm>
            <a:off x="5861049" y="3268662"/>
            <a:ext cx="3838575" cy="2324100"/>
          </a:xfrm>
          <a:prstGeom prst="rect">
            <a:avLst/>
          </a:prstGeom>
          <a:ln>
            <a:solidFill>
              <a:srgbClr val="D83B01"/>
            </a:solidFill>
          </a:ln>
        </p:spPr>
      </p:pic>
    </p:spTree>
    <p:extLst>
      <p:ext uri="{BB962C8B-B14F-4D97-AF65-F5344CB8AC3E}">
        <p14:creationId xmlns:p14="http://schemas.microsoft.com/office/powerpoint/2010/main" val="673085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7C169-8B6E-47A1-AB08-4EB0DA3C138D}"/>
              </a:ext>
            </a:extLst>
          </p:cNvPr>
          <p:cNvPicPr>
            <a:picLocks noChangeAspect="1"/>
          </p:cNvPicPr>
          <p:nvPr/>
        </p:nvPicPr>
        <p:blipFill>
          <a:blip r:embed="rId3"/>
          <a:stretch>
            <a:fillRect/>
          </a:stretch>
        </p:blipFill>
        <p:spPr>
          <a:xfrm>
            <a:off x="-1" y="2120281"/>
            <a:ext cx="12436475" cy="2753961"/>
          </a:xfrm>
          <a:prstGeom prst="rect">
            <a:avLst/>
          </a:prstGeom>
        </p:spPr>
      </p:pic>
      <p:sp>
        <p:nvSpPr>
          <p:cNvPr id="3" name="Rectangle 2">
            <a:extLst>
              <a:ext uri="{FF2B5EF4-FFF2-40B4-BE49-F238E27FC236}">
                <a16:creationId xmlns:a16="http://schemas.microsoft.com/office/drawing/2014/main" id="{A4CDBACE-9D6E-4C42-8AF0-99AF65EB41E9}"/>
              </a:ext>
            </a:extLst>
          </p:cNvPr>
          <p:cNvSpPr/>
          <p:nvPr/>
        </p:nvSpPr>
        <p:spPr bwMode="auto">
          <a:xfrm>
            <a:off x="5303837" y="2790823"/>
            <a:ext cx="1219200" cy="6858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15855606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ADA04-7668-4E95-9CAC-AC16F086F810}"/>
              </a:ext>
            </a:extLst>
          </p:cNvPr>
          <p:cNvPicPr>
            <a:picLocks noChangeAspect="1"/>
          </p:cNvPicPr>
          <p:nvPr/>
        </p:nvPicPr>
        <p:blipFill>
          <a:blip r:embed="rId3"/>
          <a:stretch>
            <a:fillRect/>
          </a:stretch>
        </p:blipFill>
        <p:spPr>
          <a:xfrm>
            <a:off x="3403599" y="1411287"/>
            <a:ext cx="5629275" cy="4171950"/>
          </a:xfrm>
          <a:prstGeom prst="rect">
            <a:avLst/>
          </a:prstGeom>
        </p:spPr>
      </p:pic>
      <p:sp>
        <p:nvSpPr>
          <p:cNvPr id="3" name="Rectangle 2">
            <a:extLst>
              <a:ext uri="{FF2B5EF4-FFF2-40B4-BE49-F238E27FC236}">
                <a16:creationId xmlns:a16="http://schemas.microsoft.com/office/drawing/2014/main" id="{4DB63629-8A39-4E07-889C-B156869FC140}"/>
              </a:ext>
            </a:extLst>
          </p:cNvPr>
          <p:cNvSpPr/>
          <p:nvPr/>
        </p:nvSpPr>
        <p:spPr bwMode="auto">
          <a:xfrm>
            <a:off x="3551237" y="1973262"/>
            <a:ext cx="1905000" cy="16764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Title 3">
            <a:extLst>
              <a:ext uri="{FF2B5EF4-FFF2-40B4-BE49-F238E27FC236}">
                <a16:creationId xmlns:a16="http://schemas.microsoft.com/office/drawing/2014/main" id="{CD25E0D7-E0DA-4603-8B99-1F306F45FBB2}"/>
              </a:ext>
            </a:extLst>
          </p:cNvPr>
          <p:cNvSpPr>
            <a:spLocks noGrp="1"/>
          </p:cNvSpPr>
          <p:nvPr>
            <p:ph type="title"/>
          </p:nvPr>
        </p:nvSpPr>
        <p:spPr/>
        <p:txBody>
          <a:bodyPr/>
          <a:lstStyle/>
          <a:p>
            <a:r>
              <a:rPr lang="en-US" dirty="0"/>
              <a:t>Gallery</a:t>
            </a:r>
          </a:p>
        </p:txBody>
      </p:sp>
    </p:spTree>
    <p:extLst>
      <p:ext uri="{BB962C8B-B14F-4D97-AF65-F5344CB8AC3E}">
        <p14:creationId xmlns:p14="http://schemas.microsoft.com/office/powerpoint/2010/main" val="193064654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C6EF5-9EAB-483E-9ADD-7D84569D9A47}"/>
              </a:ext>
            </a:extLst>
          </p:cNvPr>
          <p:cNvPicPr>
            <a:picLocks noChangeAspect="1"/>
          </p:cNvPicPr>
          <p:nvPr/>
        </p:nvPicPr>
        <p:blipFill>
          <a:blip r:embed="rId3"/>
          <a:stretch>
            <a:fillRect/>
          </a:stretch>
        </p:blipFill>
        <p:spPr>
          <a:xfrm>
            <a:off x="1584324" y="11112"/>
            <a:ext cx="9267825" cy="6972300"/>
          </a:xfrm>
          <a:prstGeom prst="rect">
            <a:avLst/>
          </a:prstGeom>
        </p:spPr>
      </p:pic>
      <p:sp>
        <p:nvSpPr>
          <p:cNvPr id="3" name="Rectangle 2">
            <a:extLst>
              <a:ext uri="{FF2B5EF4-FFF2-40B4-BE49-F238E27FC236}">
                <a16:creationId xmlns:a16="http://schemas.microsoft.com/office/drawing/2014/main" id="{6F212B12-11FE-4219-8DF6-F36322B1CB79}"/>
              </a:ext>
            </a:extLst>
          </p:cNvPr>
          <p:cNvSpPr/>
          <p:nvPr/>
        </p:nvSpPr>
        <p:spPr bwMode="auto">
          <a:xfrm>
            <a:off x="7132637" y="525462"/>
            <a:ext cx="3657600" cy="12192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TextBox 3">
            <a:extLst>
              <a:ext uri="{FF2B5EF4-FFF2-40B4-BE49-F238E27FC236}">
                <a16:creationId xmlns:a16="http://schemas.microsoft.com/office/drawing/2014/main" id="{A397B8D8-6EB9-43AF-B618-A0A3616495A7}"/>
              </a:ext>
            </a:extLst>
          </p:cNvPr>
          <p:cNvSpPr txBox="1"/>
          <p:nvPr/>
        </p:nvSpPr>
        <p:spPr>
          <a:xfrm>
            <a:off x="7092015" y="1820862"/>
            <a:ext cx="3738844" cy="627864"/>
          </a:xfrm>
          <a:prstGeom prst="rect">
            <a:avLst/>
          </a:prstGeom>
          <a:solidFill>
            <a:schemeClr val="bg1"/>
          </a:solidFill>
          <a:ln w="28575">
            <a:solidFill>
              <a:srgbClr val="A80000"/>
            </a:solidFill>
          </a:ln>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Choose </a:t>
            </a:r>
            <a:r>
              <a:rPr lang="en-US" sz="2400" dirty="0" err="1">
                <a:gradFill>
                  <a:gsLst>
                    <a:gs pos="2917">
                      <a:schemeClr val="tx1"/>
                    </a:gs>
                    <a:gs pos="30000">
                      <a:schemeClr val="tx1"/>
                    </a:gs>
                  </a:gsLst>
                  <a:lin ang="5400000" scaled="0"/>
                </a:gradFill>
              </a:rPr>
              <a:t>QQ_AP_Balances</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57878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9FF56-0566-4F2C-8AD8-BCEC1E2F4225}"/>
              </a:ext>
            </a:extLst>
          </p:cNvPr>
          <p:cNvPicPr>
            <a:picLocks noChangeAspect="1"/>
          </p:cNvPicPr>
          <p:nvPr/>
        </p:nvPicPr>
        <p:blipFill>
          <a:blip r:embed="rId3"/>
          <a:stretch>
            <a:fillRect/>
          </a:stretch>
        </p:blipFill>
        <p:spPr>
          <a:xfrm>
            <a:off x="2193924" y="1216024"/>
            <a:ext cx="8048625" cy="4562475"/>
          </a:xfrm>
          <a:prstGeom prst="rect">
            <a:avLst/>
          </a:prstGeom>
        </p:spPr>
      </p:pic>
      <p:sp>
        <p:nvSpPr>
          <p:cNvPr id="3" name="Title 2">
            <a:extLst>
              <a:ext uri="{FF2B5EF4-FFF2-40B4-BE49-F238E27FC236}">
                <a16:creationId xmlns:a16="http://schemas.microsoft.com/office/drawing/2014/main" id="{B6077B09-93A7-4BF2-AEA6-E4767DFDAB58}"/>
              </a:ext>
            </a:extLst>
          </p:cNvPr>
          <p:cNvSpPr>
            <a:spLocks noGrp="1"/>
          </p:cNvSpPr>
          <p:nvPr>
            <p:ph type="title"/>
          </p:nvPr>
        </p:nvSpPr>
        <p:spPr/>
        <p:txBody>
          <a:bodyPr/>
          <a:lstStyle/>
          <a:p>
            <a:r>
              <a:rPr lang="en-US" dirty="0"/>
              <a:t>Gallery </a:t>
            </a:r>
          </a:p>
        </p:txBody>
      </p:sp>
    </p:spTree>
    <p:extLst>
      <p:ext uri="{BB962C8B-B14F-4D97-AF65-F5344CB8AC3E}">
        <p14:creationId xmlns:p14="http://schemas.microsoft.com/office/powerpoint/2010/main" val="376671035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88A31-EF88-44F9-9177-AA75A55FD481}"/>
              </a:ext>
            </a:extLst>
          </p:cNvPr>
          <p:cNvPicPr>
            <a:picLocks noChangeAspect="1"/>
          </p:cNvPicPr>
          <p:nvPr/>
        </p:nvPicPr>
        <p:blipFill>
          <a:blip r:embed="rId3"/>
          <a:stretch>
            <a:fillRect/>
          </a:stretch>
        </p:blipFill>
        <p:spPr>
          <a:xfrm>
            <a:off x="2713037" y="1820862"/>
            <a:ext cx="8042195" cy="3444157"/>
          </a:xfrm>
          <a:prstGeom prst="rect">
            <a:avLst/>
          </a:prstGeom>
        </p:spPr>
      </p:pic>
      <p:sp>
        <p:nvSpPr>
          <p:cNvPr id="3" name="Title 6">
            <a:extLst>
              <a:ext uri="{FF2B5EF4-FFF2-40B4-BE49-F238E27FC236}">
                <a16:creationId xmlns:a16="http://schemas.microsoft.com/office/drawing/2014/main" id="{1E54A6CC-FFF7-4C37-8356-700BE6729BDD}"/>
              </a:ext>
            </a:extLst>
          </p:cNvPr>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sp>
        <p:nvSpPr>
          <p:cNvPr id="4" name="Title 3">
            <a:extLst>
              <a:ext uri="{FF2B5EF4-FFF2-40B4-BE49-F238E27FC236}">
                <a16:creationId xmlns:a16="http://schemas.microsoft.com/office/drawing/2014/main" id="{3B70B08F-6F57-4DAB-8863-C31719C23110}"/>
              </a:ext>
            </a:extLst>
          </p:cNvPr>
          <p:cNvSpPr>
            <a:spLocks noGrp="1"/>
          </p:cNvSpPr>
          <p:nvPr>
            <p:ph type="title"/>
          </p:nvPr>
        </p:nvSpPr>
        <p:spPr/>
        <p:txBody>
          <a:bodyPr/>
          <a:lstStyle/>
          <a:p>
            <a:r>
              <a:rPr lang="en-US" dirty="0"/>
              <a:t>How to select field from query</a:t>
            </a:r>
          </a:p>
        </p:txBody>
      </p:sp>
    </p:spTree>
    <p:extLst>
      <p:ext uri="{BB962C8B-B14F-4D97-AF65-F5344CB8AC3E}">
        <p14:creationId xmlns:p14="http://schemas.microsoft.com/office/powerpoint/2010/main" val="415303071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1264B-F94C-40BD-8C40-24924D87C51F}"/>
              </a:ext>
            </a:extLst>
          </p:cNvPr>
          <p:cNvPicPr>
            <a:picLocks noChangeAspect="1"/>
          </p:cNvPicPr>
          <p:nvPr/>
        </p:nvPicPr>
        <p:blipFill>
          <a:blip r:embed="rId3"/>
          <a:stretch>
            <a:fillRect/>
          </a:stretch>
        </p:blipFill>
        <p:spPr>
          <a:xfrm>
            <a:off x="3679824" y="1820862"/>
            <a:ext cx="5076825" cy="2705100"/>
          </a:xfrm>
          <a:prstGeom prst="rect">
            <a:avLst/>
          </a:prstGeom>
        </p:spPr>
      </p:pic>
      <p:sp>
        <p:nvSpPr>
          <p:cNvPr id="3" name="Title 6">
            <a:extLst>
              <a:ext uri="{FF2B5EF4-FFF2-40B4-BE49-F238E27FC236}">
                <a16:creationId xmlns:a16="http://schemas.microsoft.com/office/drawing/2014/main" id="{DA71AA77-4225-4824-95D6-161A07B2F775}"/>
              </a:ext>
            </a:extLst>
          </p:cNvPr>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sp>
        <p:nvSpPr>
          <p:cNvPr id="4" name="Title 3">
            <a:extLst>
              <a:ext uri="{FF2B5EF4-FFF2-40B4-BE49-F238E27FC236}">
                <a16:creationId xmlns:a16="http://schemas.microsoft.com/office/drawing/2014/main" id="{99DA5D59-A2DF-4ACE-B267-B873F8BDDE4A}"/>
              </a:ext>
            </a:extLst>
          </p:cNvPr>
          <p:cNvSpPr>
            <a:spLocks noGrp="1"/>
          </p:cNvSpPr>
          <p:nvPr>
            <p:ph type="title"/>
          </p:nvPr>
        </p:nvSpPr>
        <p:spPr/>
        <p:txBody>
          <a:bodyPr/>
          <a:lstStyle/>
          <a:p>
            <a:r>
              <a:rPr lang="en-US" dirty="0"/>
              <a:t>How to select field from query</a:t>
            </a:r>
          </a:p>
        </p:txBody>
      </p:sp>
    </p:spTree>
    <p:extLst>
      <p:ext uri="{BB962C8B-B14F-4D97-AF65-F5344CB8AC3E}">
        <p14:creationId xmlns:p14="http://schemas.microsoft.com/office/powerpoint/2010/main" val="349422468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F77E93-3C1E-4541-8F85-FA536C18A6D9}"/>
              </a:ext>
            </a:extLst>
          </p:cNvPr>
          <p:cNvPicPr>
            <a:picLocks noChangeAspect="1"/>
          </p:cNvPicPr>
          <p:nvPr/>
        </p:nvPicPr>
        <p:blipFill>
          <a:blip r:embed="rId3"/>
          <a:stretch>
            <a:fillRect/>
          </a:stretch>
        </p:blipFill>
        <p:spPr>
          <a:xfrm>
            <a:off x="503237" y="1974850"/>
            <a:ext cx="5429250" cy="3438525"/>
          </a:xfrm>
          <a:prstGeom prst="rect">
            <a:avLst/>
          </a:prstGeom>
        </p:spPr>
      </p:pic>
      <p:pic>
        <p:nvPicPr>
          <p:cNvPr id="3" name="Picture 2">
            <a:extLst>
              <a:ext uri="{FF2B5EF4-FFF2-40B4-BE49-F238E27FC236}">
                <a16:creationId xmlns:a16="http://schemas.microsoft.com/office/drawing/2014/main" id="{570191DA-CE6F-4CB8-B4B1-6E8456038D75}"/>
              </a:ext>
            </a:extLst>
          </p:cNvPr>
          <p:cNvPicPr>
            <a:picLocks noChangeAspect="1"/>
          </p:cNvPicPr>
          <p:nvPr/>
        </p:nvPicPr>
        <p:blipFill>
          <a:blip r:embed="rId4"/>
          <a:stretch>
            <a:fillRect/>
          </a:stretch>
        </p:blipFill>
        <p:spPr>
          <a:xfrm>
            <a:off x="7056437" y="1973262"/>
            <a:ext cx="4848225" cy="2686050"/>
          </a:xfrm>
          <a:prstGeom prst="rect">
            <a:avLst/>
          </a:prstGeom>
        </p:spPr>
      </p:pic>
      <p:sp>
        <p:nvSpPr>
          <p:cNvPr id="5" name="Rectangle 4">
            <a:extLst>
              <a:ext uri="{FF2B5EF4-FFF2-40B4-BE49-F238E27FC236}">
                <a16:creationId xmlns:a16="http://schemas.microsoft.com/office/drawing/2014/main" id="{88BB7EBF-14DA-4170-9BE5-B9DDE2D0EA26}"/>
              </a:ext>
            </a:extLst>
          </p:cNvPr>
          <p:cNvSpPr/>
          <p:nvPr/>
        </p:nvSpPr>
        <p:spPr bwMode="auto">
          <a:xfrm>
            <a:off x="7894637" y="1898650"/>
            <a:ext cx="3657600" cy="12192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Rectangle 5">
            <a:extLst>
              <a:ext uri="{FF2B5EF4-FFF2-40B4-BE49-F238E27FC236}">
                <a16:creationId xmlns:a16="http://schemas.microsoft.com/office/drawing/2014/main" id="{F48D63C6-018F-47C3-B215-40FAC9265B0C}"/>
              </a:ext>
            </a:extLst>
          </p:cNvPr>
          <p:cNvSpPr/>
          <p:nvPr/>
        </p:nvSpPr>
        <p:spPr bwMode="auto">
          <a:xfrm>
            <a:off x="1798638" y="1822450"/>
            <a:ext cx="3657600" cy="1219200"/>
          </a:xfrm>
          <a:prstGeom prst="rect">
            <a:avLst/>
          </a:prstGeom>
          <a:noFill/>
          <a:ln w="38100">
            <a:solidFill>
              <a:srgbClr val="A8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Title 6">
            <a:extLst>
              <a:ext uri="{FF2B5EF4-FFF2-40B4-BE49-F238E27FC236}">
                <a16:creationId xmlns:a16="http://schemas.microsoft.com/office/drawing/2014/main" id="{5AA94293-69B2-4BD5-81B7-B48CC04B249E}"/>
              </a:ext>
            </a:extLst>
          </p:cNvPr>
          <p:cNvSpPr>
            <a:spLocks noGrp="1"/>
          </p:cNvSpPr>
          <p:nvPr>
            <p:ph type="title"/>
          </p:nvPr>
        </p:nvSpPr>
        <p:spPr/>
        <p:txBody>
          <a:bodyPr/>
          <a:lstStyle/>
          <a:p>
            <a:r>
              <a:rPr lang="en-US" dirty="0"/>
              <a:t>How to select field from query</a:t>
            </a:r>
          </a:p>
        </p:txBody>
      </p:sp>
    </p:spTree>
    <p:extLst>
      <p:ext uri="{BB962C8B-B14F-4D97-AF65-F5344CB8AC3E}">
        <p14:creationId xmlns:p14="http://schemas.microsoft.com/office/powerpoint/2010/main" val="4066411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D247-967A-4061-AD5A-6989BB03CE1C}"/>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CB1B81BD-0245-491B-83EB-23EBAA51FE4F}"/>
              </a:ext>
            </a:extLst>
          </p:cNvPr>
          <p:cNvPicPr>
            <a:picLocks noChangeAspect="1"/>
          </p:cNvPicPr>
          <p:nvPr/>
        </p:nvPicPr>
        <p:blipFill>
          <a:blip r:embed="rId3"/>
          <a:stretch>
            <a:fillRect/>
          </a:stretch>
        </p:blipFill>
        <p:spPr>
          <a:xfrm>
            <a:off x="1879522" y="1212849"/>
            <a:ext cx="8677430" cy="5319832"/>
          </a:xfrm>
          <a:prstGeom prst="rect">
            <a:avLst/>
          </a:prstGeom>
        </p:spPr>
      </p:pic>
    </p:spTree>
    <p:extLst>
      <p:ext uri="{BB962C8B-B14F-4D97-AF65-F5344CB8AC3E}">
        <p14:creationId xmlns:p14="http://schemas.microsoft.com/office/powerpoint/2010/main" val="283898259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FE9E1-4A62-4B67-9BCF-35EF9C29A13B}"/>
              </a:ext>
            </a:extLst>
          </p:cNvPr>
          <p:cNvPicPr>
            <a:picLocks noChangeAspect="1"/>
          </p:cNvPicPr>
          <p:nvPr/>
        </p:nvPicPr>
        <p:blipFill>
          <a:blip r:embed="rId3"/>
          <a:stretch>
            <a:fillRect/>
          </a:stretch>
        </p:blipFill>
        <p:spPr>
          <a:xfrm>
            <a:off x="4922837" y="1939924"/>
            <a:ext cx="2590800" cy="3114675"/>
          </a:xfrm>
          <a:prstGeom prst="rect">
            <a:avLst/>
          </a:prstGeom>
        </p:spPr>
      </p:pic>
      <p:sp>
        <p:nvSpPr>
          <p:cNvPr id="3" name="Title 2">
            <a:extLst>
              <a:ext uri="{FF2B5EF4-FFF2-40B4-BE49-F238E27FC236}">
                <a16:creationId xmlns:a16="http://schemas.microsoft.com/office/drawing/2014/main" id="{9F0E4041-38E2-40F9-827C-8266741535BA}"/>
              </a:ext>
            </a:extLst>
          </p:cNvPr>
          <p:cNvSpPr>
            <a:spLocks noGrp="1"/>
          </p:cNvSpPr>
          <p:nvPr>
            <p:ph type="title"/>
          </p:nvPr>
        </p:nvSpPr>
        <p:spPr/>
        <p:txBody>
          <a:bodyPr/>
          <a:lstStyle/>
          <a:p>
            <a:r>
              <a:rPr lang="en-US" dirty="0"/>
              <a:t>Rename Gallery</a:t>
            </a:r>
          </a:p>
        </p:txBody>
      </p:sp>
    </p:spTree>
    <p:extLst>
      <p:ext uri="{BB962C8B-B14F-4D97-AF65-F5344CB8AC3E}">
        <p14:creationId xmlns:p14="http://schemas.microsoft.com/office/powerpoint/2010/main" val="19704876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649581" y="1761644"/>
            <a:ext cx="424216" cy="424216"/>
          </a:xfrm>
          <a:prstGeom prst="roundRect">
            <a:avLst>
              <a:gd name="adj" fmla="val 12087"/>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ounded Rectangle 3"/>
          <p:cNvSpPr/>
          <p:nvPr/>
        </p:nvSpPr>
        <p:spPr bwMode="auto">
          <a:xfrm>
            <a:off x="7163989" y="1761643"/>
            <a:ext cx="424216" cy="424216"/>
          </a:xfrm>
          <a:prstGeom prst="roundRect">
            <a:avLst>
              <a:gd name="adj" fmla="val 12087"/>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ounded Rectangle 4"/>
          <p:cNvSpPr/>
          <p:nvPr/>
        </p:nvSpPr>
        <p:spPr bwMode="auto">
          <a:xfrm>
            <a:off x="7678396" y="1761643"/>
            <a:ext cx="424216" cy="424216"/>
          </a:xfrm>
          <a:prstGeom prst="roundRect">
            <a:avLst>
              <a:gd name="adj" fmla="val 12087"/>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ounded Rectangle 11"/>
          <p:cNvSpPr/>
          <p:nvPr/>
        </p:nvSpPr>
        <p:spPr bwMode="auto">
          <a:xfrm>
            <a:off x="6643098" y="2271428"/>
            <a:ext cx="424216" cy="424216"/>
          </a:xfrm>
          <a:prstGeom prst="roundRect">
            <a:avLst>
              <a:gd name="adj" fmla="val 12087"/>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ounded Rectangle 12"/>
          <p:cNvSpPr/>
          <p:nvPr/>
        </p:nvSpPr>
        <p:spPr bwMode="auto">
          <a:xfrm>
            <a:off x="7157506" y="2271427"/>
            <a:ext cx="424216" cy="424216"/>
          </a:xfrm>
          <a:prstGeom prst="roundRect">
            <a:avLst>
              <a:gd name="adj" fmla="val 12087"/>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ounded Rectangle 19"/>
          <p:cNvSpPr/>
          <p:nvPr/>
        </p:nvSpPr>
        <p:spPr bwMode="auto">
          <a:xfrm>
            <a:off x="6643098" y="2781207"/>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ounded Rectangle 20"/>
          <p:cNvSpPr/>
          <p:nvPr/>
        </p:nvSpPr>
        <p:spPr bwMode="auto">
          <a:xfrm>
            <a:off x="7157506" y="2781206"/>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ounded Rectangle 21"/>
          <p:cNvSpPr/>
          <p:nvPr/>
        </p:nvSpPr>
        <p:spPr bwMode="auto">
          <a:xfrm>
            <a:off x="7671913" y="2781206"/>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Rounded Rectangle 22"/>
          <p:cNvSpPr/>
          <p:nvPr/>
        </p:nvSpPr>
        <p:spPr bwMode="auto">
          <a:xfrm>
            <a:off x="8186320" y="2781205"/>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Rounded Rectangle 23"/>
          <p:cNvSpPr/>
          <p:nvPr/>
        </p:nvSpPr>
        <p:spPr bwMode="auto">
          <a:xfrm>
            <a:off x="8700727" y="2781205"/>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ounded Rectangle 35"/>
          <p:cNvSpPr/>
          <p:nvPr/>
        </p:nvSpPr>
        <p:spPr bwMode="auto">
          <a:xfrm>
            <a:off x="6643098" y="3290982"/>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ounded Rectangle 36"/>
          <p:cNvSpPr/>
          <p:nvPr/>
        </p:nvSpPr>
        <p:spPr bwMode="auto">
          <a:xfrm>
            <a:off x="7157506" y="3290982"/>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Rounded Rectangle 37"/>
          <p:cNvSpPr/>
          <p:nvPr/>
        </p:nvSpPr>
        <p:spPr bwMode="auto">
          <a:xfrm>
            <a:off x="7671913" y="3290981"/>
            <a:ext cx="424216" cy="424216"/>
          </a:xfrm>
          <a:prstGeom prst="roundRect">
            <a:avLst>
              <a:gd name="adj" fmla="val 1208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TextBox 68"/>
          <p:cNvSpPr txBox="1"/>
          <p:nvPr/>
        </p:nvSpPr>
        <p:spPr>
          <a:xfrm>
            <a:off x="808037" y="1600579"/>
            <a:ext cx="5029200" cy="4182683"/>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tab pos="2743200" algn="l"/>
              </a:tabLst>
              <a:defRPr/>
            </a:pPr>
            <a:r>
              <a:rPr kumimoji="0" lang="en-US" sz="24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rPr>
              <a:t>Only a handful of business apps merit the time and cost of traditional </a:t>
            </a:r>
            <a:r>
              <a:rPr kumimoji="0" lang="en-US" sz="2400" b="1" i="0" u="none" strike="noStrike" kern="0" cap="none" spc="0" normalizeH="0" baseline="0" noProof="0">
                <a:ln>
                  <a:noFill/>
                </a:ln>
                <a:gradFill>
                  <a:gsLst>
                    <a:gs pos="2917">
                      <a:srgbClr val="505050"/>
                    </a:gs>
                    <a:gs pos="30000">
                      <a:srgbClr val="505050"/>
                    </a:gs>
                  </a:gsLst>
                  <a:lin ang="5400000" scaled="0"/>
                </a:gradFill>
                <a:effectLst/>
                <a:uLnTx/>
                <a:uFillTx/>
                <a:latin typeface="Segoe UI Semilight" panose="020B0402040204020203" pitchFamily="34" charset="0"/>
                <a:ea typeface="+mn-ea"/>
                <a:cs typeface="Segoe UI Semilight" panose="020B0402040204020203" pitchFamily="34" charset="0"/>
              </a:rPr>
              <a:t>custom software development</a:t>
            </a:r>
            <a:r>
              <a:rPr kumimoji="0" lang="en-US" sz="24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rPr>
              <a:t>…</a:t>
            </a:r>
            <a:br>
              <a:rPr kumimoji="0" lang="en-US" sz="24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rPr>
            </a:br>
            <a:endParaRPr kumimoji="0" lang="en-US" sz="12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rPr>
              <a:t>…and only so many problems can be solved with </a:t>
            </a:r>
            <a:r>
              <a:rPr kumimoji="0" lang="en-US" sz="2400" b="1" i="0" u="none" strike="noStrike" kern="0" cap="none" spc="0" normalizeH="0" baseline="0" noProof="0">
                <a:ln>
                  <a:noFill/>
                </a:ln>
                <a:gradFill>
                  <a:gsLst>
                    <a:gs pos="2917">
                      <a:srgbClr val="505050"/>
                    </a:gs>
                    <a:gs pos="30000">
                      <a:srgbClr val="505050"/>
                    </a:gs>
                  </a:gsLst>
                  <a:lin ang="5400000" scaled="0"/>
                </a:gradFill>
                <a:effectLst/>
                <a:uLnTx/>
                <a:uFillTx/>
                <a:latin typeface="Segoe UI Semilight" panose="020B0402040204020203" pitchFamily="34" charset="0"/>
                <a:ea typeface="+mn-ea"/>
                <a:cs typeface="Segoe UI Semilight" panose="020B0402040204020203" pitchFamily="34" charset="0"/>
              </a:rPr>
              <a:t>off-the-shelf SaaS</a:t>
            </a:r>
            <a:r>
              <a:rPr kumimoji="0" lang="en-US" sz="24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1" i="0" u="none" strike="noStrike" kern="0" cap="none" spc="0" normalizeH="0" baseline="0" noProof="0">
                <a:ln>
                  <a:noFill/>
                </a:ln>
                <a:solidFill>
                  <a:srgbClr val="505050">
                    <a:lumMod val="50000"/>
                  </a:srgbClr>
                </a:solidFill>
                <a:effectLst/>
                <a:uLnTx/>
                <a:uFillTx/>
                <a:latin typeface="Segoe UI"/>
                <a:ea typeface="+mn-ea"/>
                <a:cs typeface="+mn-cs"/>
              </a:rPr>
              <a:t>What about every other need your business faces?</a:t>
            </a:r>
          </a:p>
        </p:txBody>
      </p:sp>
      <p:grpSp>
        <p:nvGrpSpPr>
          <p:cNvPr id="157" name="Group 156"/>
          <p:cNvGrpSpPr/>
          <p:nvPr/>
        </p:nvGrpSpPr>
        <p:grpSpPr>
          <a:xfrm>
            <a:off x="6628170" y="232299"/>
            <a:ext cx="5609867" cy="6541563"/>
            <a:chOff x="6628170" y="232299"/>
            <a:chExt cx="5609867" cy="6541563"/>
          </a:xfrm>
        </p:grpSpPr>
        <p:sp>
          <p:nvSpPr>
            <p:cNvPr id="6" name="Rounded Rectangle 5"/>
            <p:cNvSpPr/>
            <p:nvPr/>
          </p:nvSpPr>
          <p:spPr bwMode="auto">
            <a:xfrm>
              <a:off x="8186320" y="176164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Rounded Rectangle 6"/>
            <p:cNvSpPr/>
            <p:nvPr/>
          </p:nvSpPr>
          <p:spPr bwMode="auto">
            <a:xfrm>
              <a:off x="8700727" y="176164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ounded Rectangle 7"/>
            <p:cNvSpPr/>
            <p:nvPr/>
          </p:nvSpPr>
          <p:spPr bwMode="auto">
            <a:xfrm>
              <a:off x="9215134" y="176164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ounded Rectangle 8"/>
            <p:cNvSpPr/>
            <p:nvPr/>
          </p:nvSpPr>
          <p:spPr bwMode="auto">
            <a:xfrm>
              <a:off x="9729541" y="176164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Rounded Rectangle 9"/>
            <p:cNvSpPr/>
            <p:nvPr/>
          </p:nvSpPr>
          <p:spPr bwMode="auto">
            <a:xfrm>
              <a:off x="10258425" y="17616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Rounded Rectangle 13"/>
            <p:cNvSpPr/>
            <p:nvPr/>
          </p:nvSpPr>
          <p:spPr bwMode="auto">
            <a:xfrm>
              <a:off x="7671913" y="227142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Rounded Rectangle 14"/>
            <p:cNvSpPr/>
            <p:nvPr/>
          </p:nvSpPr>
          <p:spPr bwMode="auto">
            <a:xfrm>
              <a:off x="8186320" y="227142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 name="Rounded Rectangle 15"/>
            <p:cNvSpPr/>
            <p:nvPr/>
          </p:nvSpPr>
          <p:spPr bwMode="auto">
            <a:xfrm>
              <a:off x="8700727" y="227142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ounded Rectangle 16"/>
            <p:cNvSpPr/>
            <p:nvPr/>
          </p:nvSpPr>
          <p:spPr bwMode="auto">
            <a:xfrm>
              <a:off x="9215134" y="227142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Rounded Rectangle 17"/>
            <p:cNvSpPr/>
            <p:nvPr/>
          </p:nvSpPr>
          <p:spPr bwMode="auto">
            <a:xfrm>
              <a:off x="9729541" y="227142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Rounded Rectangle 18"/>
            <p:cNvSpPr/>
            <p:nvPr/>
          </p:nvSpPr>
          <p:spPr bwMode="auto">
            <a:xfrm>
              <a:off x="10243948" y="227142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ounded Rectangle 24"/>
            <p:cNvSpPr/>
            <p:nvPr/>
          </p:nvSpPr>
          <p:spPr bwMode="auto">
            <a:xfrm>
              <a:off x="9215134" y="278120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ounded Rectangle 25"/>
            <p:cNvSpPr/>
            <p:nvPr/>
          </p:nvSpPr>
          <p:spPr bwMode="auto">
            <a:xfrm>
              <a:off x="9729541" y="278120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ounded Rectangle 26"/>
            <p:cNvSpPr/>
            <p:nvPr/>
          </p:nvSpPr>
          <p:spPr bwMode="auto">
            <a:xfrm>
              <a:off x="10243948" y="278120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ounded Rectangle 38"/>
            <p:cNvSpPr/>
            <p:nvPr/>
          </p:nvSpPr>
          <p:spPr bwMode="auto">
            <a:xfrm>
              <a:off x="8186320" y="329098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ounded Rectangle 39"/>
            <p:cNvSpPr/>
            <p:nvPr/>
          </p:nvSpPr>
          <p:spPr bwMode="auto">
            <a:xfrm>
              <a:off x="8700727" y="329098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ounded Rectangle 40"/>
            <p:cNvSpPr/>
            <p:nvPr/>
          </p:nvSpPr>
          <p:spPr bwMode="auto">
            <a:xfrm>
              <a:off x="9215134" y="329097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ounded Rectangle 41"/>
            <p:cNvSpPr/>
            <p:nvPr/>
          </p:nvSpPr>
          <p:spPr bwMode="auto">
            <a:xfrm>
              <a:off x="9729541" y="329097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Rounded Rectangle 42"/>
            <p:cNvSpPr/>
            <p:nvPr/>
          </p:nvSpPr>
          <p:spPr bwMode="auto">
            <a:xfrm>
              <a:off x="10243948" y="329097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ounded Rectangle 43"/>
            <p:cNvSpPr/>
            <p:nvPr/>
          </p:nvSpPr>
          <p:spPr bwMode="auto">
            <a:xfrm>
              <a:off x="6643098" y="380076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ounded Rectangle 44"/>
            <p:cNvSpPr/>
            <p:nvPr/>
          </p:nvSpPr>
          <p:spPr bwMode="auto">
            <a:xfrm>
              <a:off x="7157506" y="380076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ounded Rectangle 45"/>
            <p:cNvSpPr/>
            <p:nvPr/>
          </p:nvSpPr>
          <p:spPr bwMode="auto">
            <a:xfrm>
              <a:off x="7671913" y="380076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ounded Rectangle 46"/>
            <p:cNvSpPr/>
            <p:nvPr/>
          </p:nvSpPr>
          <p:spPr bwMode="auto">
            <a:xfrm>
              <a:off x="8186320" y="380076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 name="Rounded Rectangle 47"/>
            <p:cNvSpPr/>
            <p:nvPr/>
          </p:nvSpPr>
          <p:spPr bwMode="auto">
            <a:xfrm>
              <a:off x="8700727" y="380076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Rounded Rectangle 48"/>
            <p:cNvSpPr/>
            <p:nvPr/>
          </p:nvSpPr>
          <p:spPr bwMode="auto">
            <a:xfrm>
              <a:off x="9215134" y="380076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ounded Rectangle 49"/>
            <p:cNvSpPr/>
            <p:nvPr/>
          </p:nvSpPr>
          <p:spPr bwMode="auto">
            <a:xfrm>
              <a:off x="9729541" y="380076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ounded Rectangle 50"/>
            <p:cNvSpPr/>
            <p:nvPr/>
          </p:nvSpPr>
          <p:spPr bwMode="auto">
            <a:xfrm>
              <a:off x="10243948" y="380076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Rounded Rectangle 51"/>
            <p:cNvSpPr/>
            <p:nvPr/>
          </p:nvSpPr>
          <p:spPr bwMode="auto">
            <a:xfrm>
              <a:off x="6643098" y="431054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ounded Rectangle 52"/>
            <p:cNvSpPr/>
            <p:nvPr/>
          </p:nvSpPr>
          <p:spPr bwMode="auto">
            <a:xfrm>
              <a:off x="7157506" y="43105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Rounded Rectangle 53"/>
            <p:cNvSpPr/>
            <p:nvPr/>
          </p:nvSpPr>
          <p:spPr bwMode="auto">
            <a:xfrm>
              <a:off x="7671913" y="43105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ounded Rectangle 54"/>
            <p:cNvSpPr/>
            <p:nvPr/>
          </p:nvSpPr>
          <p:spPr bwMode="auto">
            <a:xfrm>
              <a:off x="8186320" y="431054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6" name="Rounded Rectangle 55"/>
            <p:cNvSpPr/>
            <p:nvPr/>
          </p:nvSpPr>
          <p:spPr bwMode="auto">
            <a:xfrm>
              <a:off x="8700727" y="431054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ounded Rectangle 56"/>
            <p:cNvSpPr/>
            <p:nvPr/>
          </p:nvSpPr>
          <p:spPr bwMode="auto">
            <a:xfrm>
              <a:off x="9215134" y="431054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 name="Rounded Rectangle 57"/>
            <p:cNvSpPr/>
            <p:nvPr/>
          </p:nvSpPr>
          <p:spPr bwMode="auto">
            <a:xfrm>
              <a:off x="9729541" y="431054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Rounded Rectangle 58"/>
            <p:cNvSpPr/>
            <p:nvPr/>
          </p:nvSpPr>
          <p:spPr bwMode="auto">
            <a:xfrm>
              <a:off x="10243948" y="431054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 name="Rounded Rectangle 59"/>
            <p:cNvSpPr/>
            <p:nvPr/>
          </p:nvSpPr>
          <p:spPr bwMode="auto">
            <a:xfrm>
              <a:off x="6635634" y="482032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Rounded Rectangle 60"/>
            <p:cNvSpPr/>
            <p:nvPr/>
          </p:nvSpPr>
          <p:spPr bwMode="auto">
            <a:xfrm>
              <a:off x="7150041" y="482032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Rounded Rectangle 61"/>
            <p:cNvSpPr/>
            <p:nvPr/>
          </p:nvSpPr>
          <p:spPr bwMode="auto">
            <a:xfrm>
              <a:off x="7664448" y="482031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3" name="Rounded Rectangle 62"/>
            <p:cNvSpPr/>
            <p:nvPr/>
          </p:nvSpPr>
          <p:spPr bwMode="auto">
            <a:xfrm>
              <a:off x="8178855" y="482031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4" name="Rounded Rectangle 63"/>
            <p:cNvSpPr/>
            <p:nvPr/>
          </p:nvSpPr>
          <p:spPr bwMode="auto">
            <a:xfrm>
              <a:off x="8693262" y="482031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 name="Rounded Rectangle 64"/>
            <p:cNvSpPr/>
            <p:nvPr/>
          </p:nvSpPr>
          <p:spPr bwMode="auto">
            <a:xfrm>
              <a:off x="9207669" y="482031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 name="Rounded Rectangle 65"/>
            <p:cNvSpPr/>
            <p:nvPr/>
          </p:nvSpPr>
          <p:spPr bwMode="auto">
            <a:xfrm>
              <a:off x="9722077" y="482031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Rounded Rectangle 66"/>
            <p:cNvSpPr/>
            <p:nvPr/>
          </p:nvSpPr>
          <p:spPr bwMode="auto">
            <a:xfrm>
              <a:off x="10236484" y="482031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0" name="Rounded Rectangle 69"/>
            <p:cNvSpPr/>
            <p:nvPr/>
          </p:nvSpPr>
          <p:spPr bwMode="auto">
            <a:xfrm>
              <a:off x="6635634" y="533009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1" name="Rounded Rectangle 70"/>
            <p:cNvSpPr/>
            <p:nvPr/>
          </p:nvSpPr>
          <p:spPr bwMode="auto">
            <a:xfrm>
              <a:off x="7150042" y="533009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2" name="Rounded Rectangle 71"/>
            <p:cNvSpPr/>
            <p:nvPr/>
          </p:nvSpPr>
          <p:spPr bwMode="auto">
            <a:xfrm>
              <a:off x="7664449" y="533009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 name="Rounded Rectangle 72"/>
            <p:cNvSpPr/>
            <p:nvPr/>
          </p:nvSpPr>
          <p:spPr bwMode="auto">
            <a:xfrm>
              <a:off x="8178856" y="533009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4" name="Rounded Rectangle 73"/>
            <p:cNvSpPr/>
            <p:nvPr/>
          </p:nvSpPr>
          <p:spPr bwMode="auto">
            <a:xfrm>
              <a:off x="8693263" y="533008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5" name="Rounded Rectangle 74"/>
            <p:cNvSpPr/>
            <p:nvPr/>
          </p:nvSpPr>
          <p:spPr bwMode="auto">
            <a:xfrm>
              <a:off x="9207670" y="533008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6" name="Rounded Rectangle 75"/>
            <p:cNvSpPr/>
            <p:nvPr/>
          </p:nvSpPr>
          <p:spPr bwMode="auto">
            <a:xfrm>
              <a:off x="9722077" y="533008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7" name="Rounded Rectangle 76"/>
            <p:cNvSpPr/>
            <p:nvPr/>
          </p:nvSpPr>
          <p:spPr bwMode="auto">
            <a:xfrm>
              <a:off x="10236484" y="533008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8" name="Rounded Rectangle 77"/>
            <p:cNvSpPr/>
            <p:nvPr/>
          </p:nvSpPr>
          <p:spPr bwMode="auto">
            <a:xfrm>
              <a:off x="6635634" y="583987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Rounded Rectangle 78"/>
            <p:cNvSpPr/>
            <p:nvPr/>
          </p:nvSpPr>
          <p:spPr bwMode="auto">
            <a:xfrm>
              <a:off x="7150042" y="583987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Rounded Rectangle 79"/>
            <p:cNvSpPr/>
            <p:nvPr/>
          </p:nvSpPr>
          <p:spPr bwMode="auto">
            <a:xfrm>
              <a:off x="7664449" y="583987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1" name="Rounded Rectangle 80"/>
            <p:cNvSpPr/>
            <p:nvPr/>
          </p:nvSpPr>
          <p:spPr bwMode="auto">
            <a:xfrm>
              <a:off x="8178856" y="583986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2" name="Rounded Rectangle 81"/>
            <p:cNvSpPr/>
            <p:nvPr/>
          </p:nvSpPr>
          <p:spPr bwMode="auto">
            <a:xfrm>
              <a:off x="8693263" y="583986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3" name="Rounded Rectangle 82"/>
            <p:cNvSpPr/>
            <p:nvPr/>
          </p:nvSpPr>
          <p:spPr bwMode="auto">
            <a:xfrm>
              <a:off x="9207670" y="583986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Rounded Rectangle 83"/>
            <p:cNvSpPr/>
            <p:nvPr/>
          </p:nvSpPr>
          <p:spPr bwMode="auto">
            <a:xfrm>
              <a:off x="9722077" y="583986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5" name="Rounded Rectangle 84"/>
            <p:cNvSpPr/>
            <p:nvPr/>
          </p:nvSpPr>
          <p:spPr bwMode="auto">
            <a:xfrm>
              <a:off x="10236484" y="583986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6" name="Rounded Rectangle 85"/>
            <p:cNvSpPr/>
            <p:nvPr/>
          </p:nvSpPr>
          <p:spPr bwMode="auto">
            <a:xfrm>
              <a:off x="6628170" y="634964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7" name="Rounded Rectangle 86"/>
            <p:cNvSpPr/>
            <p:nvPr/>
          </p:nvSpPr>
          <p:spPr bwMode="auto">
            <a:xfrm>
              <a:off x="7142577" y="634964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8" name="Rounded Rectangle 87"/>
            <p:cNvSpPr/>
            <p:nvPr/>
          </p:nvSpPr>
          <p:spPr bwMode="auto">
            <a:xfrm>
              <a:off x="7656984" y="634964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 name="Rounded Rectangle 88"/>
            <p:cNvSpPr/>
            <p:nvPr/>
          </p:nvSpPr>
          <p:spPr bwMode="auto">
            <a:xfrm>
              <a:off x="8171391" y="63496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0" name="Rounded Rectangle 89"/>
            <p:cNvSpPr/>
            <p:nvPr/>
          </p:nvSpPr>
          <p:spPr bwMode="auto">
            <a:xfrm>
              <a:off x="8685798" y="63496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Rounded Rectangle 90"/>
            <p:cNvSpPr/>
            <p:nvPr/>
          </p:nvSpPr>
          <p:spPr bwMode="auto">
            <a:xfrm>
              <a:off x="9200205" y="634964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2" name="Rounded Rectangle 91"/>
            <p:cNvSpPr/>
            <p:nvPr/>
          </p:nvSpPr>
          <p:spPr bwMode="auto">
            <a:xfrm>
              <a:off x="9714613" y="634964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ounded Rectangle 92"/>
            <p:cNvSpPr/>
            <p:nvPr/>
          </p:nvSpPr>
          <p:spPr bwMode="auto">
            <a:xfrm>
              <a:off x="10229020" y="634964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4" name="Rounded Rectangle 93"/>
            <p:cNvSpPr/>
            <p:nvPr/>
          </p:nvSpPr>
          <p:spPr bwMode="auto">
            <a:xfrm>
              <a:off x="6649581" y="23230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5" name="Rounded Rectangle 94"/>
            <p:cNvSpPr/>
            <p:nvPr/>
          </p:nvSpPr>
          <p:spPr bwMode="auto">
            <a:xfrm>
              <a:off x="7163989" y="23230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ounded Rectangle 95"/>
            <p:cNvSpPr/>
            <p:nvPr/>
          </p:nvSpPr>
          <p:spPr bwMode="auto">
            <a:xfrm>
              <a:off x="7678396" y="23230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Rounded Rectangle 96"/>
            <p:cNvSpPr/>
            <p:nvPr/>
          </p:nvSpPr>
          <p:spPr bwMode="auto">
            <a:xfrm>
              <a:off x="8192803" y="23230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8" name="Rounded Rectangle 97"/>
            <p:cNvSpPr/>
            <p:nvPr/>
          </p:nvSpPr>
          <p:spPr bwMode="auto">
            <a:xfrm>
              <a:off x="8707210" y="23230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9" name="Rounded Rectangle 98"/>
            <p:cNvSpPr/>
            <p:nvPr/>
          </p:nvSpPr>
          <p:spPr bwMode="auto">
            <a:xfrm>
              <a:off x="9221617" y="23230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Rounded Rectangle 99"/>
            <p:cNvSpPr/>
            <p:nvPr/>
          </p:nvSpPr>
          <p:spPr bwMode="auto">
            <a:xfrm>
              <a:off x="9736024" y="23229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Rounded Rectangle 100"/>
            <p:cNvSpPr/>
            <p:nvPr/>
          </p:nvSpPr>
          <p:spPr bwMode="auto">
            <a:xfrm>
              <a:off x="10250431" y="23229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Rounded Rectangle 101"/>
            <p:cNvSpPr/>
            <p:nvPr/>
          </p:nvSpPr>
          <p:spPr bwMode="auto">
            <a:xfrm>
              <a:off x="6649581" y="74208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Rounded Rectangle 102"/>
            <p:cNvSpPr/>
            <p:nvPr/>
          </p:nvSpPr>
          <p:spPr bwMode="auto">
            <a:xfrm>
              <a:off x="7163989" y="74208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Rounded Rectangle 103"/>
            <p:cNvSpPr/>
            <p:nvPr/>
          </p:nvSpPr>
          <p:spPr bwMode="auto">
            <a:xfrm>
              <a:off x="7678396" y="74208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Rounded Rectangle 104"/>
            <p:cNvSpPr/>
            <p:nvPr/>
          </p:nvSpPr>
          <p:spPr bwMode="auto">
            <a:xfrm>
              <a:off x="8192803" y="74208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 name="Rounded Rectangle 105"/>
            <p:cNvSpPr/>
            <p:nvPr/>
          </p:nvSpPr>
          <p:spPr bwMode="auto">
            <a:xfrm>
              <a:off x="8707210" y="74207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7" name="Rounded Rectangle 106"/>
            <p:cNvSpPr/>
            <p:nvPr/>
          </p:nvSpPr>
          <p:spPr bwMode="auto">
            <a:xfrm>
              <a:off x="9221617" y="74207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8" name="Rounded Rectangle 107"/>
            <p:cNvSpPr/>
            <p:nvPr/>
          </p:nvSpPr>
          <p:spPr bwMode="auto">
            <a:xfrm>
              <a:off x="9736024" y="74207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Rounded Rectangle 108"/>
            <p:cNvSpPr/>
            <p:nvPr/>
          </p:nvSpPr>
          <p:spPr bwMode="auto">
            <a:xfrm>
              <a:off x="10250431" y="74207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0" name="Rounded Rectangle 109"/>
            <p:cNvSpPr/>
            <p:nvPr/>
          </p:nvSpPr>
          <p:spPr bwMode="auto">
            <a:xfrm>
              <a:off x="6642117" y="125185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Rounded Rectangle 110"/>
            <p:cNvSpPr/>
            <p:nvPr/>
          </p:nvSpPr>
          <p:spPr bwMode="auto">
            <a:xfrm>
              <a:off x="7156524" y="125185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ounded Rectangle 111"/>
            <p:cNvSpPr/>
            <p:nvPr/>
          </p:nvSpPr>
          <p:spPr bwMode="auto">
            <a:xfrm>
              <a:off x="7670931" y="125185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3" name="Rounded Rectangle 112"/>
            <p:cNvSpPr/>
            <p:nvPr/>
          </p:nvSpPr>
          <p:spPr bwMode="auto">
            <a:xfrm>
              <a:off x="8185338" y="125185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ounded Rectangle 113"/>
            <p:cNvSpPr/>
            <p:nvPr/>
          </p:nvSpPr>
          <p:spPr bwMode="auto">
            <a:xfrm>
              <a:off x="8699745" y="125185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5" name="Rounded Rectangle 114"/>
            <p:cNvSpPr/>
            <p:nvPr/>
          </p:nvSpPr>
          <p:spPr bwMode="auto">
            <a:xfrm>
              <a:off x="9214152" y="125185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Rounded Rectangle 115"/>
            <p:cNvSpPr/>
            <p:nvPr/>
          </p:nvSpPr>
          <p:spPr bwMode="auto">
            <a:xfrm>
              <a:off x="9728560" y="125185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Rounded Rectangle 116"/>
            <p:cNvSpPr/>
            <p:nvPr/>
          </p:nvSpPr>
          <p:spPr bwMode="auto">
            <a:xfrm>
              <a:off x="10242967" y="125185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8" name="Rounded Rectangle 117"/>
            <p:cNvSpPr/>
            <p:nvPr/>
          </p:nvSpPr>
          <p:spPr bwMode="auto">
            <a:xfrm>
              <a:off x="10770530" y="176164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9" name="Rounded Rectangle 118"/>
            <p:cNvSpPr/>
            <p:nvPr/>
          </p:nvSpPr>
          <p:spPr bwMode="auto">
            <a:xfrm>
              <a:off x="11284937" y="17616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0" name="Rounded Rectangle 119"/>
            <p:cNvSpPr/>
            <p:nvPr/>
          </p:nvSpPr>
          <p:spPr bwMode="auto">
            <a:xfrm>
              <a:off x="11813821" y="176164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1" name="Rounded Rectangle 120"/>
            <p:cNvSpPr/>
            <p:nvPr/>
          </p:nvSpPr>
          <p:spPr bwMode="auto">
            <a:xfrm>
              <a:off x="10770530" y="2271428"/>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2" name="Rounded Rectangle 121"/>
            <p:cNvSpPr/>
            <p:nvPr/>
          </p:nvSpPr>
          <p:spPr bwMode="auto">
            <a:xfrm>
              <a:off x="11284937" y="227142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Rounded Rectangle 122"/>
            <p:cNvSpPr/>
            <p:nvPr/>
          </p:nvSpPr>
          <p:spPr bwMode="auto">
            <a:xfrm>
              <a:off x="11799344" y="227142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4" name="Rounded Rectangle 123"/>
            <p:cNvSpPr/>
            <p:nvPr/>
          </p:nvSpPr>
          <p:spPr bwMode="auto">
            <a:xfrm>
              <a:off x="10770530" y="278120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Rounded Rectangle 124"/>
            <p:cNvSpPr/>
            <p:nvPr/>
          </p:nvSpPr>
          <p:spPr bwMode="auto">
            <a:xfrm>
              <a:off x="11284937" y="278120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6" name="Rounded Rectangle 125"/>
            <p:cNvSpPr/>
            <p:nvPr/>
          </p:nvSpPr>
          <p:spPr bwMode="auto">
            <a:xfrm>
              <a:off x="11799344" y="278120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7" name="Rounded Rectangle 126"/>
            <p:cNvSpPr/>
            <p:nvPr/>
          </p:nvSpPr>
          <p:spPr bwMode="auto">
            <a:xfrm>
              <a:off x="10770530" y="329098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8" name="Rounded Rectangle 127"/>
            <p:cNvSpPr/>
            <p:nvPr/>
          </p:nvSpPr>
          <p:spPr bwMode="auto">
            <a:xfrm>
              <a:off x="11284937" y="329098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9" name="Rounded Rectangle 128"/>
            <p:cNvSpPr/>
            <p:nvPr/>
          </p:nvSpPr>
          <p:spPr bwMode="auto">
            <a:xfrm>
              <a:off x="11799344" y="329098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0" name="Rounded Rectangle 129"/>
            <p:cNvSpPr/>
            <p:nvPr/>
          </p:nvSpPr>
          <p:spPr bwMode="auto">
            <a:xfrm>
              <a:off x="10770530" y="380076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Rounded Rectangle 130"/>
            <p:cNvSpPr/>
            <p:nvPr/>
          </p:nvSpPr>
          <p:spPr bwMode="auto">
            <a:xfrm>
              <a:off x="11284937" y="380076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2" name="Rounded Rectangle 131"/>
            <p:cNvSpPr/>
            <p:nvPr/>
          </p:nvSpPr>
          <p:spPr bwMode="auto">
            <a:xfrm>
              <a:off x="11799344" y="380076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3" name="Rounded Rectangle 132"/>
            <p:cNvSpPr/>
            <p:nvPr/>
          </p:nvSpPr>
          <p:spPr bwMode="auto">
            <a:xfrm>
              <a:off x="10770530" y="431054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4" name="Rounded Rectangle 133"/>
            <p:cNvSpPr/>
            <p:nvPr/>
          </p:nvSpPr>
          <p:spPr bwMode="auto">
            <a:xfrm>
              <a:off x="11284937" y="43105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5" name="Rounded Rectangle 134"/>
            <p:cNvSpPr/>
            <p:nvPr/>
          </p:nvSpPr>
          <p:spPr bwMode="auto">
            <a:xfrm>
              <a:off x="11799344" y="4310544"/>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6" name="Rounded Rectangle 135"/>
            <p:cNvSpPr/>
            <p:nvPr/>
          </p:nvSpPr>
          <p:spPr bwMode="auto">
            <a:xfrm>
              <a:off x="10763065" y="482032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7" name="Rounded Rectangle 136"/>
            <p:cNvSpPr/>
            <p:nvPr/>
          </p:nvSpPr>
          <p:spPr bwMode="auto">
            <a:xfrm>
              <a:off x="11277473" y="482032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8" name="Rounded Rectangle 137"/>
            <p:cNvSpPr/>
            <p:nvPr/>
          </p:nvSpPr>
          <p:spPr bwMode="auto">
            <a:xfrm>
              <a:off x="11791880" y="4820319"/>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9" name="Rounded Rectangle 138"/>
            <p:cNvSpPr/>
            <p:nvPr/>
          </p:nvSpPr>
          <p:spPr bwMode="auto">
            <a:xfrm>
              <a:off x="10763066" y="533009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0" name="Rounded Rectangle 139"/>
            <p:cNvSpPr/>
            <p:nvPr/>
          </p:nvSpPr>
          <p:spPr bwMode="auto">
            <a:xfrm>
              <a:off x="11277473" y="533009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1" name="Rounded Rectangle 140"/>
            <p:cNvSpPr/>
            <p:nvPr/>
          </p:nvSpPr>
          <p:spPr bwMode="auto">
            <a:xfrm>
              <a:off x="11791880" y="533009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2" name="Rounded Rectangle 141"/>
            <p:cNvSpPr/>
            <p:nvPr/>
          </p:nvSpPr>
          <p:spPr bwMode="auto">
            <a:xfrm>
              <a:off x="10763066" y="583987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3" name="Rounded Rectangle 142"/>
            <p:cNvSpPr/>
            <p:nvPr/>
          </p:nvSpPr>
          <p:spPr bwMode="auto">
            <a:xfrm>
              <a:off x="11277473" y="583987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4" name="Rounded Rectangle 143"/>
            <p:cNvSpPr/>
            <p:nvPr/>
          </p:nvSpPr>
          <p:spPr bwMode="auto">
            <a:xfrm>
              <a:off x="11791880" y="5839870"/>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5" name="Rounded Rectangle 144"/>
            <p:cNvSpPr/>
            <p:nvPr/>
          </p:nvSpPr>
          <p:spPr bwMode="auto">
            <a:xfrm>
              <a:off x="10755601" y="634964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ounded Rectangle 145"/>
            <p:cNvSpPr/>
            <p:nvPr/>
          </p:nvSpPr>
          <p:spPr bwMode="auto">
            <a:xfrm>
              <a:off x="11270009" y="634964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7" name="Rounded Rectangle 146"/>
            <p:cNvSpPr/>
            <p:nvPr/>
          </p:nvSpPr>
          <p:spPr bwMode="auto">
            <a:xfrm>
              <a:off x="11784416" y="6349645"/>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8" name="Rounded Rectangle 147"/>
            <p:cNvSpPr/>
            <p:nvPr/>
          </p:nvSpPr>
          <p:spPr bwMode="auto">
            <a:xfrm>
              <a:off x="10777013" y="232303"/>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9" name="Rounded Rectangle 148"/>
            <p:cNvSpPr/>
            <p:nvPr/>
          </p:nvSpPr>
          <p:spPr bwMode="auto">
            <a:xfrm>
              <a:off x="11291420" y="23230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0" name="Rounded Rectangle 149"/>
            <p:cNvSpPr/>
            <p:nvPr/>
          </p:nvSpPr>
          <p:spPr bwMode="auto">
            <a:xfrm>
              <a:off x="11805827" y="23230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1" name="Rounded Rectangle 150"/>
            <p:cNvSpPr/>
            <p:nvPr/>
          </p:nvSpPr>
          <p:spPr bwMode="auto">
            <a:xfrm>
              <a:off x="10777013" y="742082"/>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2" name="Rounded Rectangle 151"/>
            <p:cNvSpPr/>
            <p:nvPr/>
          </p:nvSpPr>
          <p:spPr bwMode="auto">
            <a:xfrm>
              <a:off x="11291420" y="74208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3" name="Rounded Rectangle 152"/>
            <p:cNvSpPr/>
            <p:nvPr/>
          </p:nvSpPr>
          <p:spPr bwMode="auto">
            <a:xfrm>
              <a:off x="11805827" y="742081"/>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4" name="Rounded Rectangle 153"/>
            <p:cNvSpPr/>
            <p:nvPr/>
          </p:nvSpPr>
          <p:spPr bwMode="auto">
            <a:xfrm>
              <a:off x="10769548" y="125185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5" name="Rounded Rectangle 154"/>
            <p:cNvSpPr/>
            <p:nvPr/>
          </p:nvSpPr>
          <p:spPr bwMode="auto">
            <a:xfrm>
              <a:off x="11283956" y="1251857"/>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6" name="Rounded Rectangle 155"/>
            <p:cNvSpPr/>
            <p:nvPr/>
          </p:nvSpPr>
          <p:spPr bwMode="auto">
            <a:xfrm>
              <a:off x="11798363" y="1251856"/>
              <a:ext cx="424216" cy="424216"/>
            </a:xfrm>
            <a:prstGeom prst="roundRect">
              <a:avLst>
                <a:gd name="adj" fmla="val 12087"/>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1008391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500"/>
                                        <p:tgtEl>
                                          <p:spTgt spid="6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childTnLst>
                          </p:cTn>
                        </p:par>
                        <p:par>
                          <p:cTn id="16" fill="hold">
                            <p:stCondLst>
                              <p:cond delay="7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
                                        <p:tgtEl>
                                          <p:spTgt spid="5"/>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
                                        <p:tgtEl>
                                          <p:spTgt spid="12"/>
                                        </p:tgtEl>
                                      </p:cBhvr>
                                    </p:animEffect>
                                  </p:childTnLst>
                                </p:cTn>
                              </p:par>
                            </p:childTnLst>
                          </p:cTn>
                        </p:par>
                        <p:par>
                          <p:cTn id="24" fill="hold">
                            <p:stCondLst>
                              <p:cond delay="9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xEl>
                                              <p:pRg st="1" end="1"/>
                                            </p:txEl>
                                          </p:spTgt>
                                        </p:tgtEl>
                                        <p:attrNameLst>
                                          <p:attrName>style.visibility</p:attrName>
                                        </p:attrNameLst>
                                      </p:cBhvr>
                                      <p:to>
                                        <p:strVal val="visible"/>
                                      </p:to>
                                    </p:set>
                                    <p:animEffect transition="in" filter="fade">
                                      <p:cBhvr>
                                        <p:cTn id="32" dur="500"/>
                                        <p:tgtEl>
                                          <p:spTgt spid="69">
                                            <p:txEl>
                                              <p:pRg st="1" end="1"/>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
                                        <p:tgtEl>
                                          <p:spTgt spid="20"/>
                                        </p:tgtEl>
                                      </p:cBhvr>
                                    </p:animEffect>
                                  </p:childTnLst>
                                </p:cTn>
                              </p:par>
                            </p:childTnLst>
                          </p:cTn>
                        </p:par>
                        <p:par>
                          <p:cTn id="37" fill="hold">
                            <p:stCondLst>
                              <p:cond delay="6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
                                        <p:tgtEl>
                                          <p:spTgt spid="21"/>
                                        </p:tgtEl>
                                      </p:cBhvr>
                                    </p:animEffect>
                                  </p:childTnLst>
                                </p:cTn>
                              </p:par>
                            </p:childTnLst>
                          </p:cTn>
                        </p:par>
                        <p:par>
                          <p:cTn id="41" fill="hold">
                            <p:stCondLst>
                              <p:cond delay="7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
                                        <p:tgtEl>
                                          <p:spTgt spid="22"/>
                                        </p:tgtEl>
                                      </p:cBhvr>
                                    </p:animEffect>
                                  </p:childTnLst>
                                </p:cTn>
                              </p:par>
                            </p:childTnLst>
                          </p:cTn>
                        </p:par>
                        <p:par>
                          <p:cTn id="45" fill="hold">
                            <p:stCondLst>
                              <p:cond delay="8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
                                        <p:tgtEl>
                                          <p:spTgt spid="23"/>
                                        </p:tgtEl>
                                      </p:cBhvr>
                                    </p:animEffect>
                                  </p:childTnLst>
                                </p:cTn>
                              </p:par>
                            </p:childTnLst>
                          </p:cTn>
                        </p:par>
                        <p:par>
                          <p:cTn id="49" fill="hold">
                            <p:stCondLst>
                              <p:cond delay="9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
                                        <p:tgtEl>
                                          <p:spTgt spid="2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
                                        <p:tgtEl>
                                          <p:spTgt spid="36"/>
                                        </p:tgtEl>
                                      </p:cBhvr>
                                    </p:animEffect>
                                  </p:childTnLst>
                                </p:cTn>
                              </p:par>
                            </p:childTnLst>
                          </p:cTn>
                        </p:par>
                        <p:par>
                          <p:cTn id="57" fill="hold">
                            <p:stCondLst>
                              <p:cond delay="11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
                                        <p:tgtEl>
                                          <p:spTgt spid="37"/>
                                        </p:tgtEl>
                                      </p:cBhvr>
                                    </p:animEffect>
                                  </p:childTnLst>
                                </p:cTn>
                              </p:par>
                            </p:childTnLst>
                          </p:cTn>
                        </p:par>
                        <p:par>
                          <p:cTn id="61" fill="hold">
                            <p:stCondLst>
                              <p:cond delay="1200"/>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9">
                                            <p:txEl>
                                              <p:pRg st="3" end="3"/>
                                            </p:txEl>
                                          </p:spTgt>
                                        </p:tgtEl>
                                        <p:attrNameLst>
                                          <p:attrName>style.visibility</p:attrName>
                                        </p:attrNameLst>
                                      </p:cBhvr>
                                      <p:to>
                                        <p:strVal val="visible"/>
                                      </p:to>
                                    </p:set>
                                    <p:animEffect transition="in" filter="fade">
                                      <p:cBhvr>
                                        <p:cTn id="69" dur="500"/>
                                        <p:tgtEl>
                                          <p:spTgt spid="69">
                                            <p:txEl>
                                              <p:pRg st="3" end="3"/>
                                            </p:txEl>
                                          </p:spTgt>
                                        </p:tgtEl>
                                      </p:cBhvr>
                                    </p:animEffect>
                                  </p:childTnLst>
                                </p:cTn>
                              </p:par>
                              <p:par>
                                <p:cTn id="70" presetID="22" presetClass="entr" presetSubtype="8" fill="hold" nodeType="withEffect">
                                  <p:stCondLst>
                                    <p:cond delay="0"/>
                                  </p:stCondLst>
                                  <p:childTnLst>
                                    <p:set>
                                      <p:cBhvr>
                                        <p:cTn id="71" dur="1" fill="hold">
                                          <p:stCondLst>
                                            <p:cond delay="0"/>
                                          </p:stCondLst>
                                        </p:cTn>
                                        <p:tgtEl>
                                          <p:spTgt spid="157"/>
                                        </p:tgtEl>
                                        <p:attrNameLst>
                                          <p:attrName>style.visibility</p:attrName>
                                        </p:attrNameLst>
                                      </p:cBhvr>
                                      <p:to>
                                        <p:strVal val="visible"/>
                                      </p:to>
                                    </p:set>
                                    <p:animEffect transition="in" filter="wipe(left)">
                                      <p:cBhvr>
                                        <p:cTn id="7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animBg="1"/>
      <p:bldP spid="20" grpId="0" animBg="1"/>
      <p:bldP spid="21" grpId="0" animBg="1"/>
      <p:bldP spid="22" grpId="0" animBg="1"/>
      <p:bldP spid="23" grpId="0" animBg="1"/>
      <p:bldP spid="24" grpId="0" animBg="1"/>
      <p:bldP spid="36" grpId="0" animBg="1"/>
      <p:bldP spid="37" grpId="0" animBg="1"/>
      <p:bldP spid="38" grpId="0" animBg="1"/>
      <p:bldP spid="69"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874EE3-B6C8-4145-913E-22580C299BE7}"/>
              </a:ext>
            </a:extLst>
          </p:cNvPr>
          <p:cNvPicPr>
            <a:picLocks noChangeAspect="1"/>
          </p:cNvPicPr>
          <p:nvPr/>
        </p:nvPicPr>
        <p:blipFill>
          <a:blip r:embed="rId3"/>
          <a:stretch>
            <a:fillRect/>
          </a:stretch>
        </p:blipFill>
        <p:spPr>
          <a:xfrm>
            <a:off x="3257202" y="1237568"/>
            <a:ext cx="5922070" cy="5562943"/>
          </a:xfrm>
          <a:prstGeom prst="rect">
            <a:avLst/>
          </a:prstGeom>
        </p:spPr>
      </p:pic>
      <p:sp>
        <p:nvSpPr>
          <p:cNvPr id="3" name="Title 2">
            <a:extLst>
              <a:ext uri="{FF2B5EF4-FFF2-40B4-BE49-F238E27FC236}">
                <a16:creationId xmlns:a16="http://schemas.microsoft.com/office/drawing/2014/main" id="{DBA377C6-CEE0-4482-ACF4-ACD9EF58E365}"/>
              </a:ext>
            </a:extLst>
          </p:cNvPr>
          <p:cNvSpPr>
            <a:spLocks noGrp="1"/>
          </p:cNvSpPr>
          <p:nvPr>
            <p:ph type="title"/>
          </p:nvPr>
        </p:nvSpPr>
        <p:spPr/>
        <p:txBody>
          <a:bodyPr/>
          <a:lstStyle/>
          <a:p>
            <a:r>
              <a:rPr lang="en-US" dirty="0"/>
              <a:t>Create a new screen</a:t>
            </a:r>
          </a:p>
        </p:txBody>
      </p:sp>
    </p:spTree>
    <p:extLst>
      <p:ext uri="{BB962C8B-B14F-4D97-AF65-F5344CB8AC3E}">
        <p14:creationId xmlns:p14="http://schemas.microsoft.com/office/powerpoint/2010/main" val="361442386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C04228-8C6E-4DB4-947F-A6F882B0B03E}"/>
              </a:ext>
            </a:extLst>
          </p:cNvPr>
          <p:cNvPicPr>
            <a:picLocks noChangeAspect="1"/>
          </p:cNvPicPr>
          <p:nvPr/>
        </p:nvPicPr>
        <p:blipFill>
          <a:blip r:embed="rId3"/>
          <a:stretch>
            <a:fillRect/>
          </a:stretch>
        </p:blipFill>
        <p:spPr>
          <a:xfrm>
            <a:off x="2452227" y="1212849"/>
            <a:ext cx="7532019" cy="5781676"/>
          </a:xfrm>
          <a:prstGeom prst="rect">
            <a:avLst/>
          </a:prstGeom>
        </p:spPr>
      </p:pic>
      <p:sp>
        <p:nvSpPr>
          <p:cNvPr id="3" name="Title 2">
            <a:extLst>
              <a:ext uri="{FF2B5EF4-FFF2-40B4-BE49-F238E27FC236}">
                <a16:creationId xmlns:a16="http://schemas.microsoft.com/office/drawing/2014/main" id="{FDC321BF-FC5C-40B0-AC43-E043EC715BD3}"/>
              </a:ext>
            </a:extLst>
          </p:cNvPr>
          <p:cNvSpPr>
            <a:spLocks noGrp="1"/>
          </p:cNvSpPr>
          <p:nvPr>
            <p:ph type="title"/>
          </p:nvPr>
        </p:nvSpPr>
        <p:spPr/>
        <p:txBody>
          <a:bodyPr/>
          <a:lstStyle/>
          <a:p>
            <a:r>
              <a:rPr lang="en-US" dirty="0"/>
              <a:t>Adding a new table</a:t>
            </a:r>
          </a:p>
        </p:txBody>
      </p:sp>
    </p:spTree>
    <p:extLst>
      <p:ext uri="{BB962C8B-B14F-4D97-AF65-F5344CB8AC3E}">
        <p14:creationId xmlns:p14="http://schemas.microsoft.com/office/powerpoint/2010/main" val="220594899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8CD523-B8BB-491D-89F5-7C999C549955}"/>
              </a:ext>
            </a:extLst>
          </p:cNvPr>
          <p:cNvPicPr>
            <a:picLocks noChangeAspect="1"/>
          </p:cNvPicPr>
          <p:nvPr/>
        </p:nvPicPr>
        <p:blipFill>
          <a:blip r:embed="rId3"/>
          <a:stretch>
            <a:fillRect/>
          </a:stretch>
        </p:blipFill>
        <p:spPr>
          <a:xfrm>
            <a:off x="13655" y="-1"/>
            <a:ext cx="12409163" cy="6994525"/>
          </a:xfrm>
          <a:prstGeom prst="rect">
            <a:avLst/>
          </a:prstGeom>
        </p:spPr>
      </p:pic>
      <p:sp>
        <p:nvSpPr>
          <p:cNvPr id="3" name="Rectangle 2">
            <a:extLst>
              <a:ext uri="{FF2B5EF4-FFF2-40B4-BE49-F238E27FC236}">
                <a16:creationId xmlns:a16="http://schemas.microsoft.com/office/drawing/2014/main" id="{AE395765-041E-4C90-9D56-997D96C78618}"/>
              </a:ext>
            </a:extLst>
          </p:cNvPr>
          <p:cNvSpPr/>
          <p:nvPr/>
        </p:nvSpPr>
        <p:spPr bwMode="auto">
          <a:xfrm>
            <a:off x="122237" y="4868862"/>
            <a:ext cx="1524000" cy="381000"/>
          </a:xfrm>
          <a:prstGeom prst="rect">
            <a:avLst/>
          </a:prstGeom>
          <a:noFill/>
          <a:ln w="38100">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28192626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2BEB77-5D0D-4CAD-9044-A3628D91111B}"/>
              </a:ext>
            </a:extLst>
          </p:cNvPr>
          <p:cNvPicPr>
            <a:picLocks noChangeAspect="1"/>
          </p:cNvPicPr>
          <p:nvPr/>
        </p:nvPicPr>
        <p:blipFill>
          <a:blip r:embed="rId3"/>
          <a:stretch>
            <a:fillRect/>
          </a:stretch>
        </p:blipFill>
        <p:spPr>
          <a:xfrm>
            <a:off x="731837" y="1211262"/>
            <a:ext cx="4343400" cy="3950426"/>
          </a:xfrm>
          <a:prstGeom prst="rect">
            <a:avLst/>
          </a:prstGeom>
        </p:spPr>
      </p:pic>
      <p:pic>
        <p:nvPicPr>
          <p:cNvPr id="3" name="Picture 2">
            <a:extLst>
              <a:ext uri="{FF2B5EF4-FFF2-40B4-BE49-F238E27FC236}">
                <a16:creationId xmlns:a16="http://schemas.microsoft.com/office/drawing/2014/main" id="{B04136A6-E366-4DB9-9501-3075DF1E43D1}"/>
              </a:ext>
            </a:extLst>
          </p:cNvPr>
          <p:cNvPicPr>
            <a:picLocks noChangeAspect="1"/>
          </p:cNvPicPr>
          <p:nvPr/>
        </p:nvPicPr>
        <p:blipFill>
          <a:blip r:embed="rId4"/>
          <a:stretch>
            <a:fillRect/>
          </a:stretch>
        </p:blipFill>
        <p:spPr>
          <a:xfrm>
            <a:off x="7056437" y="1211262"/>
            <a:ext cx="4686300" cy="3952875"/>
          </a:xfrm>
          <a:prstGeom prst="rect">
            <a:avLst/>
          </a:prstGeom>
        </p:spPr>
      </p:pic>
      <p:sp>
        <p:nvSpPr>
          <p:cNvPr id="4" name="Title 3">
            <a:extLst>
              <a:ext uri="{FF2B5EF4-FFF2-40B4-BE49-F238E27FC236}">
                <a16:creationId xmlns:a16="http://schemas.microsoft.com/office/drawing/2014/main" id="{3B10CCE2-6407-4C46-83FB-176AB7360631}"/>
              </a:ext>
            </a:extLst>
          </p:cNvPr>
          <p:cNvSpPr>
            <a:spLocks noGrp="1"/>
          </p:cNvSpPr>
          <p:nvPr>
            <p:ph type="title"/>
          </p:nvPr>
        </p:nvSpPr>
        <p:spPr/>
        <p:txBody>
          <a:bodyPr/>
          <a:lstStyle/>
          <a:p>
            <a:r>
              <a:rPr lang="en-US" dirty="0"/>
              <a:t>Adding Vendor Details</a:t>
            </a:r>
          </a:p>
        </p:txBody>
      </p:sp>
    </p:spTree>
    <p:extLst>
      <p:ext uri="{BB962C8B-B14F-4D97-AF65-F5344CB8AC3E}">
        <p14:creationId xmlns:p14="http://schemas.microsoft.com/office/powerpoint/2010/main" val="3076847162"/>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D815-34CB-4C32-B9A7-BA76BA3ED68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8EA38A5-EA43-4028-B4F7-BC888EFD8DC7}"/>
              </a:ext>
            </a:extLst>
          </p:cNvPr>
          <p:cNvPicPr>
            <a:picLocks noChangeAspect="1"/>
          </p:cNvPicPr>
          <p:nvPr/>
        </p:nvPicPr>
        <p:blipFill>
          <a:blip r:embed="rId3"/>
          <a:stretch>
            <a:fillRect/>
          </a:stretch>
        </p:blipFill>
        <p:spPr>
          <a:xfrm>
            <a:off x="0" y="9421"/>
            <a:ext cx="12436474" cy="6975682"/>
          </a:xfrm>
          <a:prstGeom prst="rect">
            <a:avLst/>
          </a:prstGeom>
        </p:spPr>
      </p:pic>
    </p:spTree>
    <p:extLst>
      <p:ext uri="{BB962C8B-B14F-4D97-AF65-F5344CB8AC3E}">
        <p14:creationId xmlns:p14="http://schemas.microsoft.com/office/powerpoint/2010/main" val="173204994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AC0B-B282-4CE7-B035-13B1523B22A9}"/>
              </a:ext>
            </a:extLst>
          </p:cNvPr>
          <p:cNvSpPr>
            <a:spLocks noGrp="1"/>
          </p:cNvSpPr>
          <p:nvPr>
            <p:ph type="title"/>
          </p:nvPr>
        </p:nvSpPr>
        <p:spPr/>
        <p:txBody>
          <a:bodyPr/>
          <a:lstStyle/>
          <a:p>
            <a:r>
              <a:rPr lang="en-US" dirty="0"/>
              <a:t>Rename Gallery and Label fields</a:t>
            </a:r>
            <a:br>
              <a:rPr lang="en-US" dirty="0"/>
            </a:br>
            <a:endParaRPr lang="en-US" dirty="0"/>
          </a:p>
        </p:txBody>
      </p:sp>
      <p:pic>
        <p:nvPicPr>
          <p:cNvPr id="3" name="Picture 2">
            <a:extLst>
              <a:ext uri="{FF2B5EF4-FFF2-40B4-BE49-F238E27FC236}">
                <a16:creationId xmlns:a16="http://schemas.microsoft.com/office/drawing/2014/main" id="{1191B847-F329-4987-A091-ED7E4AD79984}"/>
              </a:ext>
            </a:extLst>
          </p:cNvPr>
          <p:cNvPicPr>
            <a:picLocks noChangeAspect="1"/>
          </p:cNvPicPr>
          <p:nvPr/>
        </p:nvPicPr>
        <p:blipFill>
          <a:blip r:embed="rId3"/>
          <a:stretch>
            <a:fillRect/>
          </a:stretch>
        </p:blipFill>
        <p:spPr>
          <a:xfrm>
            <a:off x="4775199" y="1711324"/>
            <a:ext cx="2886075" cy="3571875"/>
          </a:xfrm>
          <a:prstGeom prst="rect">
            <a:avLst/>
          </a:prstGeom>
        </p:spPr>
      </p:pic>
    </p:spTree>
    <p:extLst>
      <p:ext uri="{BB962C8B-B14F-4D97-AF65-F5344CB8AC3E}">
        <p14:creationId xmlns:p14="http://schemas.microsoft.com/office/powerpoint/2010/main" val="59157467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FF91-FDCA-42BA-9D03-3E9F45AD96A2}"/>
              </a:ext>
            </a:extLst>
          </p:cNvPr>
          <p:cNvSpPr>
            <a:spLocks noGrp="1"/>
          </p:cNvSpPr>
          <p:nvPr>
            <p:ph type="title"/>
          </p:nvPr>
        </p:nvSpPr>
        <p:spPr/>
        <p:txBody>
          <a:bodyPr/>
          <a:lstStyle/>
          <a:p>
            <a:r>
              <a:rPr lang="en-US" dirty="0"/>
              <a:t>Connect screens</a:t>
            </a:r>
          </a:p>
        </p:txBody>
      </p:sp>
      <p:pic>
        <p:nvPicPr>
          <p:cNvPr id="3" name="Picture 2">
            <a:extLst>
              <a:ext uri="{FF2B5EF4-FFF2-40B4-BE49-F238E27FC236}">
                <a16:creationId xmlns:a16="http://schemas.microsoft.com/office/drawing/2014/main" id="{F811C3F2-9CE2-468D-992E-1BF23EE17E58}"/>
              </a:ext>
            </a:extLst>
          </p:cNvPr>
          <p:cNvPicPr>
            <a:picLocks noChangeAspect="1"/>
          </p:cNvPicPr>
          <p:nvPr/>
        </p:nvPicPr>
        <p:blipFill>
          <a:blip r:embed="rId3"/>
          <a:stretch>
            <a:fillRect/>
          </a:stretch>
        </p:blipFill>
        <p:spPr>
          <a:xfrm>
            <a:off x="-2" y="1961286"/>
            <a:ext cx="12436475" cy="2200412"/>
          </a:xfrm>
          <a:prstGeom prst="rect">
            <a:avLst/>
          </a:prstGeom>
        </p:spPr>
      </p:pic>
      <p:pic>
        <p:nvPicPr>
          <p:cNvPr id="4" name="Picture 3">
            <a:extLst>
              <a:ext uri="{FF2B5EF4-FFF2-40B4-BE49-F238E27FC236}">
                <a16:creationId xmlns:a16="http://schemas.microsoft.com/office/drawing/2014/main" id="{0D864F65-D98F-49D1-AF6C-F9F067B0D867}"/>
              </a:ext>
            </a:extLst>
          </p:cNvPr>
          <p:cNvPicPr>
            <a:picLocks noChangeAspect="1"/>
          </p:cNvPicPr>
          <p:nvPr/>
        </p:nvPicPr>
        <p:blipFill>
          <a:blip r:embed="rId4"/>
          <a:stretch>
            <a:fillRect/>
          </a:stretch>
        </p:blipFill>
        <p:spPr>
          <a:xfrm>
            <a:off x="3189285" y="4716462"/>
            <a:ext cx="6057900" cy="1238250"/>
          </a:xfrm>
          <a:prstGeom prst="rect">
            <a:avLst/>
          </a:prstGeom>
          <a:effectLst>
            <a:glow rad="228600">
              <a:schemeClr val="accent2">
                <a:satMod val="175000"/>
                <a:alpha val="40000"/>
              </a:schemeClr>
            </a:glow>
          </a:effectLst>
        </p:spPr>
      </p:pic>
      <p:sp>
        <p:nvSpPr>
          <p:cNvPr id="5" name="Rectangle 4">
            <a:extLst>
              <a:ext uri="{FF2B5EF4-FFF2-40B4-BE49-F238E27FC236}">
                <a16:creationId xmlns:a16="http://schemas.microsoft.com/office/drawing/2014/main" id="{8C184EDB-0373-4416-9C10-FD8561ECAB48}"/>
              </a:ext>
            </a:extLst>
          </p:cNvPr>
          <p:cNvSpPr/>
          <p:nvPr/>
        </p:nvSpPr>
        <p:spPr bwMode="auto">
          <a:xfrm>
            <a:off x="-2" y="3573462"/>
            <a:ext cx="1493839" cy="588236"/>
          </a:xfrm>
          <a:prstGeom prst="rect">
            <a:avLst/>
          </a:prstGeom>
          <a:noFill/>
          <a:ln w="57150">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375137133"/>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BC2A-EAE8-4507-A2D8-C5633BCC73DA}"/>
              </a:ext>
            </a:extLst>
          </p:cNvPr>
          <p:cNvSpPr>
            <a:spLocks noGrp="1"/>
          </p:cNvSpPr>
          <p:nvPr>
            <p:ph type="title"/>
          </p:nvPr>
        </p:nvSpPr>
        <p:spPr>
          <a:xfrm>
            <a:off x="274638" y="2125662"/>
            <a:ext cx="11887200" cy="2179058"/>
          </a:xfrm>
        </p:spPr>
        <p:txBody>
          <a:bodyPr/>
          <a:lstStyle/>
          <a:p>
            <a:r>
              <a:rPr lang="en-US" dirty="0"/>
              <a:t>Getting started with Flow</a:t>
            </a:r>
            <a:br>
              <a:rPr lang="en-US" dirty="0"/>
            </a:br>
            <a:endParaRPr lang="en-US" dirty="0"/>
          </a:p>
        </p:txBody>
      </p:sp>
    </p:spTree>
    <p:extLst>
      <p:ext uri="{BB962C8B-B14F-4D97-AF65-F5344CB8AC3E}">
        <p14:creationId xmlns:p14="http://schemas.microsoft.com/office/powerpoint/2010/main" val="127948241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35FCBC-7BFD-4106-9BBE-81313C605867}"/>
              </a:ext>
            </a:extLst>
          </p:cNvPr>
          <p:cNvSpPr>
            <a:spLocks noGrp="1"/>
          </p:cNvSpPr>
          <p:nvPr>
            <p:ph type="title"/>
          </p:nvPr>
        </p:nvSpPr>
        <p:spPr/>
        <p:txBody>
          <a:bodyPr/>
          <a:lstStyle/>
          <a:p>
            <a:r>
              <a:rPr lang="en-US" dirty="0"/>
              <a:t>Setup Flow</a:t>
            </a:r>
          </a:p>
        </p:txBody>
      </p:sp>
      <p:sp>
        <p:nvSpPr>
          <p:cNvPr id="2" name="Content Placeholder 1">
            <a:extLst>
              <a:ext uri="{FF2B5EF4-FFF2-40B4-BE49-F238E27FC236}">
                <a16:creationId xmlns:a16="http://schemas.microsoft.com/office/drawing/2014/main" id="{2DE83059-3412-43B6-9DBC-4BF528FE7F30}"/>
              </a:ext>
            </a:extLst>
          </p:cNvPr>
          <p:cNvSpPr>
            <a:spLocks noGrp="1"/>
          </p:cNvSpPr>
          <p:nvPr>
            <p:ph idx="1"/>
          </p:nvPr>
        </p:nvSpPr>
        <p:spPr/>
        <p:txBody>
          <a:bodyPr/>
          <a:lstStyle/>
          <a:p>
            <a:r>
              <a:rPr lang="en-US" dirty="0">
                <a:hlinkClick r:id="rId3"/>
              </a:rPr>
              <a:t>https://us.flow.microsoft.com/en-us/</a:t>
            </a:r>
            <a:endParaRPr lang="en-US" dirty="0"/>
          </a:p>
          <a:p>
            <a:endParaRPr lang="en-US" dirty="0"/>
          </a:p>
        </p:txBody>
      </p:sp>
      <p:pic>
        <p:nvPicPr>
          <p:cNvPr id="10" name="Picture 9">
            <a:extLst>
              <a:ext uri="{FF2B5EF4-FFF2-40B4-BE49-F238E27FC236}">
                <a16:creationId xmlns:a16="http://schemas.microsoft.com/office/drawing/2014/main" id="{9D10895E-543D-4921-9840-85E5D9FCC841}"/>
              </a:ext>
            </a:extLst>
          </p:cNvPr>
          <p:cNvPicPr>
            <a:picLocks noChangeAspect="1"/>
          </p:cNvPicPr>
          <p:nvPr/>
        </p:nvPicPr>
        <p:blipFill>
          <a:blip r:embed="rId4"/>
          <a:stretch>
            <a:fillRect/>
          </a:stretch>
        </p:blipFill>
        <p:spPr>
          <a:xfrm>
            <a:off x="2144164" y="2201862"/>
            <a:ext cx="8148146" cy="4704533"/>
          </a:xfrm>
          <a:prstGeom prst="rect">
            <a:avLst/>
          </a:prstGeom>
        </p:spPr>
      </p:pic>
    </p:spTree>
    <p:extLst>
      <p:ext uri="{BB962C8B-B14F-4D97-AF65-F5344CB8AC3E}">
        <p14:creationId xmlns:p14="http://schemas.microsoft.com/office/powerpoint/2010/main" val="237295274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C7A490-F7A7-46F9-A730-A430719C47A6}"/>
              </a:ext>
            </a:extLst>
          </p:cNvPr>
          <p:cNvPicPr>
            <a:picLocks noChangeAspect="1"/>
          </p:cNvPicPr>
          <p:nvPr/>
        </p:nvPicPr>
        <p:blipFill>
          <a:blip r:embed="rId3"/>
          <a:stretch>
            <a:fillRect/>
          </a:stretch>
        </p:blipFill>
        <p:spPr>
          <a:xfrm>
            <a:off x="2098674" y="1516062"/>
            <a:ext cx="8239125" cy="5000625"/>
          </a:xfrm>
          <a:prstGeom prst="rect">
            <a:avLst/>
          </a:prstGeom>
        </p:spPr>
      </p:pic>
      <p:sp>
        <p:nvSpPr>
          <p:cNvPr id="3" name="Title 2">
            <a:extLst>
              <a:ext uri="{FF2B5EF4-FFF2-40B4-BE49-F238E27FC236}">
                <a16:creationId xmlns:a16="http://schemas.microsoft.com/office/drawing/2014/main" id="{CE3DFB83-54AA-4B3E-B2AA-5EF13AC03AEE}"/>
              </a:ext>
            </a:extLst>
          </p:cNvPr>
          <p:cNvSpPr>
            <a:spLocks noGrp="1"/>
          </p:cNvSpPr>
          <p:nvPr>
            <p:ph type="title"/>
          </p:nvPr>
        </p:nvSpPr>
        <p:spPr>
          <a:xfrm>
            <a:off x="855007" y="372394"/>
            <a:ext cx="11581467" cy="1351952"/>
          </a:xfrm>
        </p:spPr>
        <p:txBody>
          <a:bodyPr/>
          <a:lstStyle/>
          <a:p>
            <a:r>
              <a:rPr lang="en-US" dirty="0"/>
              <a:t>Receive email with daily customer balances</a:t>
            </a:r>
          </a:p>
        </p:txBody>
      </p:sp>
      <p:pic>
        <p:nvPicPr>
          <p:cNvPr id="4" name="Picture 3">
            <a:extLst>
              <a:ext uri="{FF2B5EF4-FFF2-40B4-BE49-F238E27FC236}">
                <a16:creationId xmlns:a16="http://schemas.microsoft.com/office/drawing/2014/main" id="{61041FD4-2BEB-4042-A4A4-AAE6AC4ECBAF}"/>
              </a:ext>
            </a:extLst>
          </p:cNvPr>
          <p:cNvPicPr>
            <a:picLocks noChangeAspect="1"/>
          </p:cNvPicPr>
          <p:nvPr/>
        </p:nvPicPr>
        <p:blipFill>
          <a:blip r:embed="rId4"/>
          <a:stretch>
            <a:fillRect/>
          </a:stretch>
        </p:blipFill>
        <p:spPr>
          <a:xfrm>
            <a:off x="5608637" y="3490945"/>
            <a:ext cx="1762125" cy="2143125"/>
          </a:xfrm>
          <a:prstGeom prst="rect">
            <a:avLst/>
          </a:prstGeom>
        </p:spPr>
      </p:pic>
    </p:spTree>
    <p:extLst>
      <p:ext uri="{BB962C8B-B14F-4D97-AF65-F5344CB8AC3E}">
        <p14:creationId xmlns:p14="http://schemas.microsoft.com/office/powerpoint/2010/main" val="529359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6161" y="1516343"/>
            <a:ext cx="10715320" cy="3657081"/>
          </a:xfrm>
          <a:prstGeom prst="rect">
            <a:avLst/>
          </a:prstGeom>
        </p:spPr>
        <p:txBody>
          <a:bodyPr vert="horz" wrap="square" lIns="146283" tIns="91427" rIns="146283" bIns="91427" rtlCol="0" anchor="ctr">
            <a:normAutofit/>
          </a:bodyPr>
          <a:lstStyle>
            <a:lvl1pPr algn="l" defTabSz="932742" rtl="0" eaLnBrk="1" latinLnBrk="0" hangingPunct="1">
              <a:lnSpc>
                <a:spcPct val="90000"/>
              </a:lnSpc>
              <a:spcBef>
                <a:spcPct val="0"/>
              </a:spcBef>
              <a:buNone/>
              <a:defRPr lang="en-US" sz="4896"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5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2" normalizeH="0" baseline="0" noProof="0" dirty="0">
                <a:ln w="3175">
                  <a:noFill/>
                </a:ln>
                <a:solidFill>
                  <a:schemeClr val="tx1"/>
                </a:solidFill>
                <a:effectLst/>
                <a:uLnTx/>
                <a:uFillTx/>
                <a:latin typeface="Segoe UI Light" panose="020B0502040204020203" pitchFamily="34" charset="0"/>
                <a:ea typeface="+mn-ea"/>
                <a:cs typeface="Segoe UI Light" panose="020B0502040204020203" pitchFamily="34" charset="0"/>
              </a:rPr>
              <a:t>Let’s change the way we build business apps </a:t>
            </a:r>
            <a:endParaRPr kumimoji="0" lang="en-US" sz="4400" b="1" i="0" u="none" strike="noStrike" kern="1200" cap="none" spc="-102"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777443698"/>
      </p:ext>
    </p:extLst>
  </p:cSld>
  <p:clrMapOvr>
    <a:masterClrMapping/>
  </p:clrMapOvr>
  <p:transition spd="slow">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D0C5CF-73AB-4854-BFE7-461BE9BBD373}"/>
              </a:ext>
            </a:extLst>
          </p:cNvPr>
          <p:cNvPicPr>
            <a:picLocks noChangeAspect="1"/>
          </p:cNvPicPr>
          <p:nvPr/>
        </p:nvPicPr>
        <p:blipFill rotWithShape="1">
          <a:blip r:embed="rId3"/>
          <a:srcRect b="9610"/>
          <a:stretch/>
        </p:blipFill>
        <p:spPr>
          <a:xfrm>
            <a:off x="3298823" y="1165902"/>
            <a:ext cx="5838825" cy="2867025"/>
          </a:xfrm>
          <a:prstGeom prst="rect">
            <a:avLst/>
          </a:prstGeom>
        </p:spPr>
      </p:pic>
      <p:pic>
        <p:nvPicPr>
          <p:cNvPr id="3" name="Picture 2">
            <a:extLst>
              <a:ext uri="{FF2B5EF4-FFF2-40B4-BE49-F238E27FC236}">
                <a16:creationId xmlns:a16="http://schemas.microsoft.com/office/drawing/2014/main" id="{6C0458CB-8468-427B-AB3E-A2FFA235B892}"/>
              </a:ext>
            </a:extLst>
          </p:cNvPr>
          <p:cNvPicPr>
            <a:picLocks noChangeAspect="1"/>
          </p:cNvPicPr>
          <p:nvPr/>
        </p:nvPicPr>
        <p:blipFill>
          <a:blip r:embed="rId4"/>
          <a:stretch>
            <a:fillRect/>
          </a:stretch>
        </p:blipFill>
        <p:spPr>
          <a:xfrm>
            <a:off x="3365498" y="4032927"/>
            <a:ext cx="5772150" cy="2752725"/>
          </a:xfrm>
          <a:prstGeom prst="rect">
            <a:avLst/>
          </a:prstGeom>
        </p:spPr>
      </p:pic>
      <p:sp>
        <p:nvSpPr>
          <p:cNvPr id="4" name="Title 3">
            <a:extLst>
              <a:ext uri="{FF2B5EF4-FFF2-40B4-BE49-F238E27FC236}">
                <a16:creationId xmlns:a16="http://schemas.microsoft.com/office/drawing/2014/main" id="{240C3E4A-1704-43B8-93B7-B1DA88197831}"/>
              </a:ext>
            </a:extLst>
          </p:cNvPr>
          <p:cNvSpPr>
            <a:spLocks noGrp="1"/>
          </p:cNvSpPr>
          <p:nvPr>
            <p:ph type="title"/>
          </p:nvPr>
        </p:nvSpPr>
        <p:spPr/>
        <p:txBody>
          <a:bodyPr/>
          <a:lstStyle/>
          <a:p>
            <a:r>
              <a:rPr lang="en-US" dirty="0"/>
              <a:t>Recurrence</a:t>
            </a:r>
          </a:p>
        </p:txBody>
      </p:sp>
    </p:spTree>
    <p:extLst>
      <p:ext uri="{BB962C8B-B14F-4D97-AF65-F5344CB8AC3E}">
        <p14:creationId xmlns:p14="http://schemas.microsoft.com/office/powerpoint/2010/main" val="1711593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DE8710-CD7C-4F14-B26A-A16804D14776}"/>
              </a:ext>
            </a:extLst>
          </p:cNvPr>
          <p:cNvPicPr>
            <a:picLocks noChangeAspect="1"/>
          </p:cNvPicPr>
          <p:nvPr/>
        </p:nvPicPr>
        <p:blipFill>
          <a:blip r:embed="rId3"/>
          <a:stretch>
            <a:fillRect/>
          </a:stretch>
        </p:blipFill>
        <p:spPr>
          <a:xfrm>
            <a:off x="3294061" y="1212849"/>
            <a:ext cx="5848350" cy="1419225"/>
          </a:xfrm>
          <a:prstGeom prst="rect">
            <a:avLst/>
          </a:prstGeom>
        </p:spPr>
      </p:pic>
      <p:pic>
        <p:nvPicPr>
          <p:cNvPr id="3" name="Picture 2">
            <a:extLst>
              <a:ext uri="{FF2B5EF4-FFF2-40B4-BE49-F238E27FC236}">
                <a16:creationId xmlns:a16="http://schemas.microsoft.com/office/drawing/2014/main" id="{A4FFC19E-29B6-41EA-B208-CDC3F0501567}"/>
              </a:ext>
            </a:extLst>
          </p:cNvPr>
          <p:cNvPicPr>
            <a:picLocks noChangeAspect="1"/>
          </p:cNvPicPr>
          <p:nvPr/>
        </p:nvPicPr>
        <p:blipFill>
          <a:blip r:embed="rId4"/>
          <a:stretch>
            <a:fillRect/>
          </a:stretch>
        </p:blipFill>
        <p:spPr>
          <a:xfrm>
            <a:off x="3346449" y="2944811"/>
            <a:ext cx="5743575" cy="3181350"/>
          </a:xfrm>
          <a:prstGeom prst="rect">
            <a:avLst/>
          </a:prstGeom>
        </p:spPr>
      </p:pic>
      <p:sp>
        <p:nvSpPr>
          <p:cNvPr id="4" name="Title 3">
            <a:extLst>
              <a:ext uri="{FF2B5EF4-FFF2-40B4-BE49-F238E27FC236}">
                <a16:creationId xmlns:a16="http://schemas.microsoft.com/office/drawing/2014/main" id="{BA08609D-2126-4264-B2EC-5D214DBA50E4}"/>
              </a:ext>
            </a:extLst>
          </p:cNvPr>
          <p:cNvSpPr>
            <a:spLocks noGrp="1"/>
          </p:cNvSpPr>
          <p:nvPr>
            <p:ph type="title"/>
          </p:nvPr>
        </p:nvSpPr>
        <p:spPr>
          <a:xfrm>
            <a:off x="855007" y="372394"/>
            <a:ext cx="11459229" cy="1351952"/>
          </a:xfrm>
        </p:spPr>
        <p:txBody>
          <a:bodyPr/>
          <a:lstStyle/>
          <a:p>
            <a:r>
              <a:rPr lang="en-US" dirty="0"/>
              <a:t>Get Rows – From a Quick Query (SQL view)</a:t>
            </a:r>
          </a:p>
        </p:txBody>
      </p:sp>
    </p:spTree>
    <p:extLst>
      <p:ext uri="{BB962C8B-B14F-4D97-AF65-F5344CB8AC3E}">
        <p14:creationId xmlns:p14="http://schemas.microsoft.com/office/powerpoint/2010/main" val="4223220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0DDFD-EF58-41E0-9E85-1F4E88731486}"/>
              </a:ext>
            </a:extLst>
          </p:cNvPr>
          <p:cNvPicPr>
            <a:picLocks noChangeAspect="1"/>
          </p:cNvPicPr>
          <p:nvPr/>
        </p:nvPicPr>
        <p:blipFill>
          <a:blip r:embed="rId3"/>
          <a:stretch>
            <a:fillRect/>
          </a:stretch>
        </p:blipFill>
        <p:spPr>
          <a:xfrm>
            <a:off x="3332162" y="2535237"/>
            <a:ext cx="5772150" cy="1924050"/>
          </a:xfrm>
          <a:prstGeom prst="rect">
            <a:avLst/>
          </a:prstGeom>
        </p:spPr>
      </p:pic>
      <p:sp>
        <p:nvSpPr>
          <p:cNvPr id="3" name="Title 2">
            <a:extLst>
              <a:ext uri="{FF2B5EF4-FFF2-40B4-BE49-F238E27FC236}">
                <a16:creationId xmlns:a16="http://schemas.microsoft.com/office/drawing/2014/main" id="{482D109C-57FB-478C-8B9D-F2BFA2C6BF36}"/>
              </a:ext>
            </a:extLst>
          </p:cNvPr>
          <p:cNvSpPr>
            <a:spLocks noGrp="1"/>
          </p:cNvSpPr>
          <p:nvPr>
            <p:ph type="title"/>
          </p:nvPr>
        </p:nvSpPr>
        <p:spPr>
          <a:xfrm>
            <a:off x="855007" y="372394"/>
            <a:ext cx="11459229" cy="1351952"/>
          </a:xfrm>
        </p:spPr>
        <p:txBody>
          <a:bodyPr/>
          <a:lstStyle/>
          <a:p>
            <a:r>
              <a:rPr lang="en-US" dirty="0"/>
              <a:t>Place Value from Get Rows into a CSV file </a:t>
            </a:r>
          </a:p>
        </p:txBody>
      </p:sp>
    </p:spTree>
    <p:extLst>
      <p:ext uri="{BB962C8B-B14F-4D97-AF65-F5344CB8AC3E}">
        <p14:creationId xmlns:p14="http://schemas.microsoft.com/office/powerpoint/2010/main" val="52941639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1E54D-F10B-4216-8C15-60F5B11A73A5}"/>
              </a:ext>
            </a:extLst>
          </p:cNvPr>
          <p:cNvPicPr>
            <a:picLocks noChangeAspect="1"/>
          </p:cNvPicPr>
          <p:nvPr/>
        </p:nvPicPr>
        <p:blipFill>
          <a:blip r:embed="rId3"/>
          <a:stretch>
            <a:fillRect/>
          </a:stretch>
        </p:blipFill>
        <p:spPr>
          <a:xfrm>
            <a:off x="3327399" y="1349374"/>
            <a:ext cx="5781675" cy="4295775"/>
          </a:xfrm>
          <a:prstGeom prst="rect">
            <a:avLst/>
          </a:prstGeom>
        </p:spPr>
      </p:pic>
      <p:sp>
        <p:nvSpPr>
          <p:cNvPr id="3" name="Title 2">
            <a:extLst>
              <a:ext uri="{FF2B5EF4-FFF2-40B4-BE49-F238E27FC236}">
                <a16:creationId xmlns:a16="http://schemas.microsoft.com/office/drawing/2014/main" id="{35A3E933-8650-4636-90A7-689EEA9C3298}"/>
              </a:ext>
            </a:extLst>
          </p:cNvPr>
          <p:cNvSpPr>
            <a:spLocks noGrp="1"/>
          </p:cNvSpPr>
          <p:nvPr>
            <p:ph type="title"/>
          </p:nvPr>
        </p:nvSpPr>
        <p:spPr/>
        <p:txBody>
          <a:bodyPr/>
          <a:lstStyle/>
          <a:p>
            <a:r>
              <a:rPr lang="en-US" dirty="0"/>
              <a:t>Create an email and Attach the CSV file</a:t>
            </a:r>
          </a:p>
        </p:txBody>
      </p:sp>
      <p:sp>
        <p:nvSpPr>
          <p:cNvPr id="4" name="Rectangle 3">
            <a:extLst>
              <a:ext uri="{FF2B5EF4-FFF2-40B4-BE49-F238E27FC236}">
                <a16:creationId xmlns:a16="http://schemas.microsoft.com/office/drawing/2014/main" id="{B93F0D1A-3867-4696-A7D7-70DEB15E3180}"/>
              </a:ext>
            </a:extLst>
          </p:cNvPr>
          <p:cNvSpPr/>
          <p:nvPr/>
        </p:nvSpPr>
        <p:spPr bwMode="auto">
          <a:xfrm>
            <a:off x="3398837" y="3802062"/>
            <a:ext cx="2590800" cy="381000"/>
          </a:xfrm>
          <a:prstGeom prst="rect">
            <a:avLst/>
          </a:prstGeom>
          <a:noFill/>
          <a:ln w="508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5" name="TextBox 4">
            <a:extLst>
              <a:ext uri="{FF2B5EF4-FFF2-40B4-BE49-F238E27FC236}">
                <a16:creationId xmlns:a16="http://schemas.microsoft.com/office/drawing/2014/main" id="{2AD416CB-9088-4E40-B45B-6BD84F206B04}"/>
              </a:ext>
            </a:extLst>
          </p:cNvPr>
          <p:cNvSpPr txBox="1"/>
          <p:nvPr/>
        </p:nvSpPr>
        <p:spPr>
          <a:xfrm>
            <a:off x="9289424" y="3512430"/>
            <a:ext cx="271716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Important to add .CSV to file name</a:t>
            </a:r>
          </a:p>
        </p:txBody>
      </p:sp>
    </p:spTree>
    <p:extLst>
      <p:ext uri="{BB962C8B-B14F-4D97-AF65-F5344CB8AC3E}">
        <p14:creationId xmlns:p14="http://schemas.microsoft.com/office/powerpoint/2010/main" val="2190756122"/>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67AC9-3D7B-4A25-90CE-F6D56883785D}"/>
              </a:ext>
            </a:extLst>
          </p:cNvPr>
          <p:cNvPicPr>
            <a:picLocks noChangeAspect="1"/>
          </p:cNvPicPr>
          <p:nvPr/>
        </p:nvPicPr>
        <p:blipFill>
          <a:blip r:embed="rId3"/>
          <a:stretch>
            <a:fillRect/>
          </a:stretch>
        </p:blipFill>
        <p:spPr>
          <a:xfrm>
            <a:off x="2879941" y="-1"/>
            <a:ext cx="6676592" cy="6994525"/>
          </a:xfrm>
          <a:prstGeom prst="rect">
            <a:avLst/>
          </a:prstGeom>
        </p:spPr>
      </p:pic>
      <p:sp>
        <p:nvSpPr>
          <p:cNvPr id="3" name="Rectangle 2">
            <a:extLst>
              <a:ext uri="{FF2B5EF4-FFF2-40B4-BE49-F238E27FC236}">
                <a16:creationId xmlns:a16="http://schemas.microsoft.com/office/drawing/2014/main" id="{A90A40B1-C318-4345-877F-14E3DCC6D42C}"/>
              </a:ext>
            </a:extLst>
          </p:cNvPr>
          <p:cNvSpPr/>
          <p:nvPr/>
        </p:nvSpPr>
        <p:spPr bwMode="auto">
          <a:xfrm>
            <a:off x="8504237" y="-1"/>
            <a:ext cx="1052296" cy="601663"/>
          </a:xfrm>
          <a:prstGeom prst="rect">
            <a:avLst/>
          </a:prstGeom>
          <a:noFill/>
          <a:ln w="38100">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933123887"/>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CB042-2DDB-4343-8A06-3037BD006299}"/>
              </a:ext>
            </a:extLst>
          </p:cNvPr>
          <p:cNvPicPr>
            <a:picLocks noChangeAspect="1"/>
          </p:cNvPicPr>
          <p:nvPr/>
        </p:nvPicPr>
        <p:blipFill>
          <a:blip r:embed="rId3"/>
          <a:stretch>
            <a:fillRect/>
          </a:stretch>
        </p:blipFill>
        <p:spPr>
          <a:xfrm>
            <a:off x="3970337" y="1363662"/>
            <a:ext cx="4495800" cy="2790825"/>
          </a:xfrm>
          <a:prstGeom prst="rect">
            <a:avLst/>
          </a:prstGeom>
        </p:spPr>
      </p:pic>
      <p:pic>
        <p:nvPicPr>
          <p:cNvPr id="3" name="Picture 2">
            <a:extLst>
              <a:ext uri="{FF2B5EF4-FFF2-40B4-BE49-F238E27FC236}">
                <a16:creationId xmlns:a16="http://schemas.microsoft.com/office/drawing/2014/main" id="{A86E1369-BF9C-45CA-BE10-ED75E3542A5F}"/>
              </a:ext>
            </a:extLst>
          </p:cNvPr>
          <p:cNvPicPr>
            <a:picLocks noChangeAspect="1"/>
          </p:cNvPicPr>
          <p:nvPr/>
        </p:nvPicPr>
        <p:blipFill>
          <a:blip r:embed="rId4"/>
          <a:stretch>
            <a:fillRect/>
          </a:stretch>
        </p:blipFill>
        <p:spPr>
          <a:xfrm>
            <a:off x="29624" y="3497262"/>
            <a:ext cx="12436475" cy="3326680"/>
          </a:xfrm>
          <a:prstGeom prst="rect">
            <a:avLst/>
          </a:prstGeom>
        </p:spPr>
      </p:pic>
      <p:sp>
        <p:nvSpPr>
          <p:cNvPr id="4" name="Title 3">
            <a:extLst>
              <a:ext uri="{FF2B5EF4-FFF2-40B4-BE49-F238E27FC236}">
                <a16:creationId xmlns:a16="http://schemas.microsoft.com/office/drawing/2014/main" id="{C5F086B9-0707-4233-97BF-31430E0BA50C}"/>
              </a:ext>
            </a:extLst>
          </p:cNvPr>
          <p:cNvSpPr>
            <a:spLocks noGrp="1"/>
          </p:cNvSpPr>
          <p:nvPr>
            <p:ph type="title"/>
          </p:nvPr>
        </p:nvSpPr>
        <p:spPr/>
        <p:txBody>
          <a:bodyPr/>
          <a:lstStyle/>
          <a:p>
            <a:r>
              <a:rPr lang="en-US" dirty="0"/>
              <a:t>Resulting Email and Attachment</a:t>
            </a:r>
          </a:p>
        </p:txBody>
      </p:sp>
      <p:sp>
        <p:nvSpPr>
          <p:cNvPr id="5" name="Rectangle 4">
            <a:extLst>
              <a:ext uri="{FF2B5EF4-FFF2-40B4-BE49-F238E27FC236}">
                <a16:creationId xmlns:a16="http://schemas.microsoft.com/office/drawing/2014/main" id="{AAB1D657-7F2B-4E66-A84B-6C105F100C9A}"/>
              </a:ext>
            </a:extLst>
          </p:cNvPr>
          <p:cNvSpPr/>
          <p:nvPr/>
        </p:nvSpPr>
        <p:spPr bwMode="auto">
          <a:xfrm>
            <a:off x="5989637" y="1439862"/>
            <a:ext cx="2133600" cy="22860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20476455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59645" y="1644393"/>
            <a:ext cx="11700623" cy="1249182"/>
            <a:chOff x="459645" y="1644393"/>
            <a:chExt cx="11700623" cy="1249182"/>
          </a:xfrm>
        </p:grpSpPr>
        <p:sp>
          <p:nvSpPr>
            <p:cNvPr id="44" name="Rectangle 43"/>
            <p:cNvSpPr/>
            <p:nvPr/>
          </p:nvSpPr>
          <p:spPr>
            <a:xfrm>
              <a:off x="459645" y="1644393"/>
              <a:ext cx="11700623" cy="1249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614121" y="1888186"/>
              <a:ext cx="4561093"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Build modern business apps fast</a:t>
              </a:r>
              <a:br>
                <a:rPr kumimoji="0" lang="en-US" sz="1400" b="1"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Compose analytics, user experiences, and automation using an integrated set of services from Microsoft</a:t>
              </a:r>
            </a:p>
          </p:txBody>
        </p:sp>
      </p:grpSp>
      <p:grpSp>
        <p:nvGrpSpPr>
          <p:cNvPr id="56" name="Group 55"/>
          <p:cNvGrpSpPr/>
          <p:nvPr/>
        </p:nvGrpSpPr>
        <p:grpSpPr>
          <a:xfrm>
            <a:off x="460614" y="4240187"/>
            <a:ext cx="11701223" cy="1169123"/>
            <a:chOff x="-913366" y="3854525"/>
            <a:chExt cx="11701223" cy="1169123"/>
          </a:xfrm>
        </p:grpSpPr>
        <p:sp>
          <p:nvSpPr>
            <p:cNvPr id="13" name="Rectangle 12"/>
            <p:cNvSpPr/>
            <p:nvPr/>
          </p:nvSpPr>
          <p:spPr>
            <a:xfrm>
              <a:off x="-913366" y="3854525"/>
              <a:ext cx="11701223" cy="1169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735946" y="3998783"/>
              <a:ext cx="4361003"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Segoe UI Semibold" panose="020B0702040204020203" pitchFamily="34" charset="0"/>
                  <a:cs typeface="Segoe UI Semibold" panose="020B0702040204020203" pitchFamily="34" charset="0"/>
                </a:rPr>
                <a:t>More efficient developers(*) </a:t>
              </a:r>
              <a:br>
                <a:rPr kumimoji="0" lang="en-US" sz="1400" b="1" i="0" u="none" strike="noStrike" kern="0" cap="none" spc="0" normalizeH="0" baseline="0" noProof="0">
                  <a:ln>
                    <a:noFill/>
                  </a:ln>
                  <a:solidFill>
                    <a:sysClr val="windowText" lastClr="000000"/>
                  </a:solidFill>
                  <a:effectLst/>
                  <a:uLnTx/>
                  <a:uFillTx/>
                </a:rPr>
              </a:br>
              <a:r>
                <a:rPr kumimoji="0" lang="en-US" sz="1400" b="0" i="0" u="none" strike="noStrike" kern="0" cap="none" spc="0" normalizeH="0" baseline="0" noProof="0">
                  <a:ln>
                    <a:noFill/>
                  </a:ln>
                  <a:solidFill>
                    <a:sysClr val="windowText" lastClr="000000"/>
                  </a:solidFill>
                  <a:effectLst/>
                  <a:uLnTx/>
                  <a:uFillTx/>
                </a:rPr>
                <a:t>Seamlessly extend capabilities for power users and leverage powerful Azure platform services</a:t>
              </a:r>
            </a:p>
          </p:txBody>
        </p:sp>
      </p:grpSp>
      <p:sp>
        <p:nvSpPr>
          <p:cNvPr id="10" name="Rectangle 9"/>
          <p:cNvSpPr/>
          <p:nvPr/>
        </p:nvSpPr>
        <p:spPr>
          <a:xfrm>
            <a:off x="460614" y="2981665"/>
            <a:ext cx="11700623" cy="1170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rotWithShape="1">
          <a:blip r:embed="rId3"/>
          <a:srcRect b="85782"/>
          <a:stretch/>
        </p:blipFill>
        <p:spPr>
          <a:xfrm>
            <a:off x="7411508" y="1828546"/>
            <a:ext cx="2833162" cy="505098"/>
          </a:xfrm>
          <a:prstGeom prst="rect">
            <a:avLst/>
          </a:prstGeom>
        </p:spPr>
      </p:pic>
      <p:pic>
        <p:nvPicPr>
          <p:cNvPr id="7" name="Picture 6"/>
          <p:cNvPicPr>
            <a:picLocks noChangeAspect="1"/>
          </p:cNvPicPr>
          <p:nvPr/>
        </p:nvPicPr>
        <p:blipFill>
          <a:blip r:embed="rId4"/>
          <a:stretch>
            <a:fillRect/>
          </a:stretch>
        </p:blipFill>
        <p:spPr>
          <a:xfrm>
            <a:off x="10499280" y="3157438"/>
            <a:ext cx="533400" cy="408114"/>
          </a:xfrm>
          <a:prstGeom prst="rect">
            <a:avLst/>
          </a:prstGeom>
        </p:spPr>
      </p:pic>
      <p:pic>
        <p:nvPicPr>
          <p:cNvPr id="8" name="Picture 7"/>
          <p:cNvPicPr>
            <a:picLocks noChangeAspect="1"/>
          </p:cNvPicPr>
          <p:nvPr/>
        </p:nvPicPr>
        <p:blipFill>
          <a:blip r:embed="rId5"/>
          <a:stretch>
            <a:fillRect/>
          </a:stretch>
        </p:blipFill>
        <p:spPr>
          <a:xfrm>
            <a:off x="8580439" y="3157438"/>
            <a:ext cx="495300" cy="412648"/>
          </a:xfrm>
          <a:prstGeom prst="rect">
            <a:avLst/>
          </a:prstGeom>
        </p:spPr>
      </p:pic>
      <p:pic>
        <p:nvPicPr>
          <p:cNvPr id="9" name="Picture 8"/>
          <p:cNvPicPr>
            <a:picLocks noChangeAspect="1"/>
          </p:cNvPicPr>
          <p:nvPr/>
        </p:nvPicPr>
        <p:blipFill>
          <a:blip r:embed="rId6"/>
          <a:stretch>
            <a:fillRect/>
          </a:stretch>
        </p:blipFill>
        <p:spPr>
          <a:xfrm>
            <a:off x="6658992" y="3157438"/>
            <a:ext cx="461668" cy="329681"/>
          </a:xfrm>
          <a:prstGeom prst="rect">
            <a:avLst/>
          </a:prstGeom>
        </p:spPr>
      </p:pic>
      <p:sp>
        <p:nvSpPr>
          <p:cNvPr id="12" name="TextBox 11"/>
          <p:cNvSpPr txBox="1"/>
          <p:nvPr/>
        </p:nvSpPr>
        <p:spPr>
          <a:xfrm>
            <a:off x="615090" y="3128905"/>
            <a:ext cx="4560124"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Empower power users </a:t>
            </a:r>
            <a:br>
              <a:rPr kumimoji="0" lang="en-US" sz="1400" b="1"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People</a:t>
            </a:r>
            <a:r>
              <a:rPr kumimoji="0" lang="en-US" sz="1400" b="1"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a:ln>
                  <a:noFill/>
                </a:ln>
                <a:solidFill>
                  <a:sysClr val="windowText" lastClr="000000"/>
                </a:solidFill>
                <a:effectLst/>
                <a:uLnTx/>
                <a:uFillTx/>
              </a:rPr>
              <a:t>who understand their business needs best can now build apps quickly without writing code</a:t>
            </a:r>
          </a:p>
        </p:txBody>
      </p:sp>
      <p:sp>
        <p:nvSpPr>
          <p:cNvPr id="16" name="TextBox 15"/>
          <p:cNvSpPr txBox="1"/>
          <p:nvPr/>
        </p:nvSpPr>
        <p:spPr>
          <a:xfrm>
            <a:off x="8264345" y="3515514"/>
            <a:ext cx="1127488"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PowerApps</a:t>
            </a:r>
          </a:p>
        </p:txBody>
      </p:sp>
      <p:sp>
        <p:nvSpPr>
          <p:cNvPr id="17" name="TextBox 16"/>
          <p:cNvSpPr txBox="1"/>
          <p:nvPr/>
        </p:nvSpPr>
        <p:spPr>
          <a:xfrm>
            <a:off x="6412644" y="3515515"/>
            <a:ext cx="954364"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Power BI</a:t>
            </a:r>
          </a:p>
        </p:txBody>
      </p:sp>
      <p:sp>
        <p:nvSpPr>
          <p:cNvPr id="18" name="TextBox 17"/>
          <p:cNvSpPr txBox="1"/>
          <p:nvPr/>
        </p:nvSpPr>
        <p:spPr>
          <a:xfrm>
            <a:off x="10085907" y="3523453"/>
            <a:ext cx="1365951"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Microsoft Flow</a:t>
            </a:r>
          </a:p>
        </p:txBody>
      </p:sp>
      <p:grpSp>
        <p:nvGrpSpPr>
          <p:cNvPr id="57" name="Group 56"/>
          <p:cNvGrpSpPr/>
          <p:nvPr/>
        </p:nvGrpSpPr>
        <p:grpSpPr>
          <a:xfrm>
            <a:off x="460615" y="5497401"/>
            <a:ext cx="11684572" cy="1200261"/>
            <a:chOff x="-834785" y="5209595"/>
            <a:chExt cx="11684572" cy="1200261"/>
          </a:xfrm>
        </p:grpSpPr>
        <p:sp>
          <p:nvSpPr>
            <p:cNvPr id="41" name="Rectangle 40"/>
            <p:cNvSpPr/>
            <p:nvPr/>
          </p:nvSpPr>
          <p:spPr>
            <a:xfrm>
              <a:off x="-834785" y="5209595"/>
              <a:ext cx="11684572" cy="1169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7"/>
            <a:stretch>
              <a:fillRect/>
            </a:stretch>
          </p:blipFill>
          <p:spPr>
            <a:xfrm>
              <a:off x="8249534" y="5373536"/>
              <a:ext cx="517085" cy="573642"/>
            </a:xfrm>
            <a:prstGeom prst="rect">
              <a:avLst/>
            </a:prstGeom>
          </p:spPr>
        </p:pic>
        <p:pic>
          <p:nvPicPr>
            <p:cNvPr id="6" name="Picture 5"/>
            <p:cNvPicPr>
              <a:picLocks noChangeAspect="1"/>
            </p:cNvPicPr>
            <p:nvPr/>
          </p:nvPicPr>
          <p:blipFill>
            <a:blip r:embed="rId8"/>
            <a:stretch>
              <a:fillRect/>
            </a:stretch>
          </p:blipFill>
          <p:spPr>
            <a:xfrm>
              <a:off x="6387134" y="5390708"/>
              <a:ext cx="420132" cy="557483"/>
            </a:xfrm>
            <a:prstGeom prst="rect">
              <a:avLst/>
            </a:prstGeom>
          </p:spPr>
        </p:pic>
        <p:sp>
          <p:nvSpPr>
            <p:cNvPr id="19" name="TextBox 18"/>
            <p:cNvSpPr txBox="1"/>
            <p:nvPr/>
          </p:nvSpPr>
          <p:spPr>
            <a:xfrm>
              <a:off x="5680763" y="5948191"/>
              <a:ext cx="1832874" cy="4616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Common Data Model</a:t>
              </a:r>
            </a:p>
          </p:txBody>
        </p:sp>
        <p:sp>
          <p:nvSpPr>
            <p:cNvPr id="20" name="TextBox 19"/>
            <p:cNvSpPr txBox="1"/>
            <p:nvPr/>
          </p:nvSpPr>
          <p:spPr>
            <a:xfrm>
              <a:off x="7513637" y="5948191"/>
              <a:ext cx="1990160" cy="461665"/>
            </a:xfrm>
            <a:prstGeom prst="rect">
              <a:avLst/>
            </a:prstGeom>
            <a:noFill/>
          </p:spPr>
          <p:txBody>
            <a:bodyPr wrap="none" lIns="182880" tIns="146304" rIns="182880" bIns="146304" rtlCol="0">
              <a:spAutoFit/>
            </a:bodyPr>
            <a:lstStyle>
              <a:defPPr>
                <a:defRPr lang="en-US"/>
              </a:defPPr>
              <a:lvl1pPr>
                <a:lnSpc>
                  <a:spcPct val="90000"/>
                </a:lnSpc>
                <a:spcAft>
                  <a:spcPts val="600"/>
                </a:spcAft>
                <a:defRPr sz="1200">
                  <a:gradFill>
                    <a:gsLst>
                      <a:gs pos="2917">
                        <a:schemeClr val="tx1"/>
                      </a:gs>
                      <a:gs pos="30000">
                        <a:schemeClr val="tx1"/>
                      </a:gs>
                    </a:gsLst>
                    <a:lin ang="5400000" scaled="0"/>
                  </a:gradFill>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Connectors &amp; Gateways</a:t>
              </a:r>
            </a:p>
          </p:txBody>
        </p:sp>
        <p:sp>
          <p:nvSpPr>
            <p:cNvPr id="43" name="TextBox 42"/>
            <p:cNvSpPr txBox="1"/>
            <p:nvPr/>
          </p:nvSpPr>
          <p:spPr>
            <a:xfrm>
              <a:off x="-657366" y="5402262"/>
              <a:ext cx="4742003"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Easily connect data across apps </a:t>
              </a:r>
              <a:br>
                <a:rPr kumimoji="0" lang="en-US" sz="1400" b="1"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Whether built on the Common Data Model or integrated with existing systems, get more value from your data</a:t>
              </a:r>
            </a:p>
          </p:txBody>
        </p:sp>
      </p:grpSp>
      <p:sp>
        <p:nvSpPr>
          <p:cNvPr id="53" name="TextBox 52"/>
          <p:cNvSpPr txBox="1"/>
          <p:nvPr/>
        </p:nvSpPr>
        <p:spPr>
          <a:xfrm>
            <a:off x="6368145" y="2601798"/>
            <a:ext cx="1043363" cy="166199"/>
          </a:xfrm>
          <a:prstGeom prst="rect">
            <a:avLst/>
          </a:prstGeom>
          <a:noFill/>
        </p:spPr>
        <p:txBody>
          <a:bodyPr wrap="none" lIns="182880" tIns="0" rIns="18288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MEASURE</a:t>
            </a:r>
          </a:p>
        </p:txBody>
      </p:sp>
      <p:sp>
        <p:nvSpPr>
          <p:cNvPr id="54" name="TextBox 53"/>
          <p:cNvSpPr txBox="1"/>
          <p:nvPr/>
        </p:nvSpPr>
        <p:spPr>
          <a:xfrm>
            <a:off x="8507392" y="2596562"/>
            <a:ext cx="641394" cy="166199"/>
          </a:xfrm>
          <a:prstGeom prst="rect">
            <a:avLst/>
          </a:prstGeom>
          <a:noFill/>
        </p:spPr>
        <p:txBody>
          <a:bodyPr wrap="none" lIns="182880" tIns="0" rIns="18288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ACT</a:t>
            </a:r>
          </a:p>
        </p:txBody>
      </p:sp>
      <p:sp>
        <p:nvSpPr>
          <p:cNvPr id="55" name="TextBox 54"/>
          <p:cNvSpPr txBox="1"/>
          <p:nvPr/>
        </p:nvSpPr>
        <p:spPr>
          <a:xfrm>
            <a:off x="10245902" y="2582862"/>
            <a:ext cx="1146019" cy="166199"/>
          </a:xfrm>
          <a:prstGeom prst="rect">
            <a:avLst/>
          </a:prstGeom>
          <a:noFill/>
        </p:spPr>
        <p:txBody>
          <a:bodyPr wrap="none" lIns="182880" tIns="0" rIns="18288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AUTOMATE</a:t>
            </a:r>
          </a:p>
        </p:txBody>
      </p:sp>
      <p:sp>
        <p:nvSpPr>
          <p:cNvPr id="34" name="Rectangle 33"/>
          <p:cNvSpPr/>
          <p:nvPr/>
        </p:nvSpPr>
        <p:spPr>
          <a:xfrm>
            <a:off x="7935044" y="4221505"/>
            <a:ext cx="1786091" cy="111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AppServices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Service Fabric</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Functions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t>
            </a:r>
          </a:p>
        </p:txBody>
      </p:sp>
      <p:sp>
        <p:nvSpPr>
          <p:cNvPr id="35" name="Rectangle 34"/>
          <p:cNvSpPr/>
          <p:nvPr/>
        </p:nvSpPr>
        <p:spPr>
          <a:xfrm>
            <a:off x="9875837" y="4221505"/>
            <a:ext cx="1786091" cy="111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Logic Apps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API Management</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BizTalk</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t>
            </a:r>
          </a:p>
        </p:txBody>
      </p:sp>
      <p:sp>
        <p:nvSpPr>
          <p:cNvPr id="39" name="Rectangle 38"/>
          <p:cNvSpPr/>
          <p:nvPr/>
        </p:nvSpPr>
        <p:spPr>
          <a:xfrm>
            <a:off x="5996781" y="4221505"/>
            <a:ext cx="1786091" cy="111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Data analytics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Azure Internet of Things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SQL Server BI</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chemeClr val="accent6"/>
                </a:solidFill>
                <a:effectLst/>
                <a:uLnTx/>
                <a:uFillTx/>
              </a:rPr>
              <a:t>…</a:t>
            </a:r>
          </a:p>
        </p:txBody>
      </p:sp>
      <p:cxnSp>
        <p:nvCxnSpPr>
          <p:cNvPr id="11" name="Connector: Elbow 10"/>
          <p:cNvCxnSpPr>
            <a:stCxn id="53" idx="0"/>
            <a:endCxn id="55" idx="0"/>
          </p:cNvCxnSpPr>
          <p:nvPr/>
        </p:nvCxnSpPr>
        <p:spPr>
          <a:xfrm rot="5400000" flipH="1" flipV="1">
            <a:off x="8844901" y="627788"/>
            <a:ext cx="18936" cy="3929085"/>
          </a:xfrm>
          <a:prstGeom prst="bentConnector3">
            <a:avLst>
              <a:gd name="adj1" fmla="val 536211"/>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2"/>
            <a:endCxn id="54" idx="0"/>
          </p:cNvCxnSpPr>
          <p:nvPr/>
        </p:nvCxnSpPr>
        <p:spPr>
          <a:xfrm>
            <a:off x="8828089" y="2333644"/>
            <a:ext cx="0" cy="26291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itle 3">
            <a:extLst>
              <a:ext uri="{FF2B5EF4-FFF2-40B4-BE49-F238E27FC236}">
                <a16:creationId xmlns:a16="http://schemas.microsoft.com/office/drawing/2014/main" id="{D3CAA336-7B28-4454-B8D9-5AA3F635F7D2}"/>
              </a:ext>
            </a:extLst>
          </p:cNvPr>
          <p:cNvSpPr txBox="1">
            <a:spLocks/>
          </p:cNvSpPr>
          <p:nvPr/>
        </p:nvSpPr>
        <p:spPr>
          <a:xfrm>
            <a:off x="0" y="0"/>
            <a:ext cx="12436474" cy="1644393"/>
          </a:xfrm>
          <a:prstGeom prst="rect">
            <a:avLst/>
          </a:prstGeom>
          <a:solidFill>
            <a:srgbClr val="742774"/>
          </a:solidFill>
        </p:spPr>
        <p:txBody>
          <a:bodyPr vert="horz" wrap="square" lIns="146304" tIns="91440" rIns="146304" bIns="91440" rtlCol="0" anchor="ctr" anchorCtr="0">
            <a:norm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solidFill>
                  <a:schemeClr val="bg1"/>
                </a:solidFill>
              </a:rPr>
              <a:t>PowerApps and Flow</a:t>
            </a:r>
            <a:endParaRPr lang="en-US" dirty="0">
              <a:solidFill>
                <a:schemeClr val="bg1"/>
              </a:solidFill>
              <a:latin typeface="Calibri" panose="020F0502020204030204" pitchFamily="34" charset="0"/>
            </a:endParaRPr>
          </a:p>
        </p:txBody>
      </p:sp>
      <p:sp>
        <p:nvSpPr>
          <p:cNvPr id="2" name="Rectangle 1">
            <a:extLst>
              <a:ext uri="{FF2B5EF4-FFF2-40B4-BE49-F238E27FC236}">
                <a16:creationId xmlns:a16="http://schemas.microsoft.com/office/drawing/2014/main" id="{B359FF0E-38BF-49B2-A37A-F7C7170157D6}"/>
              </a:ext>
            </a:extLst>
          </p:cNvPr>
          <p:cNvSpPr/>
          <p:nvPr/>
        </p:nvSpPr>
        <p:spPr bwMode="auto">
          <a:xfrm>
            <a:off x="9931466" y="6323075"/>
            <a:ext cx="706371" cy="257837"/>
          </a:xfrm>
          <a:prstGeom prst="rect">
            <a:avLst/>
          </a:prstGeom>
          <a:noFill/>
          <a:ln w="38100">
            <a:solidFill>
              <a:srgbClr val="74277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70027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22" presetClass="entr" presetSubtype="4" fill="hold" nodeType="afterEffect">
                                  <p:stCondLst>
                                    <p:cond delay="20000"/>
                                  </p:stCondLst>
                                  <p:childTnLst>
                                    <p:set>
                                      <p:cBhvr>
                                        <p:cTn id="10" dur="1" fill="hold">
                                          <p:stCondLst>
                                            <p:cond delay="0"/>
                                          </p:stCondLst>
                                        </p:cTn>
                                        <p:tgtEl>
                                          <p:spTgt spid="39">
                                            <p:bg/>
                                          </p:spTgt>
                                        </p:tgtEl>
                                        <p:attrNameLst>
                                          <p:attrName>style.visibility</p:attrName>
                                        </p:attrNameLst>
                                      </p:cBhvr>
                                      <p:to>
                                        <p:strVal val="visible"/>
                                      </p:to>
                                    </p:set>
                                    <p:animEffect transition="in" filter="wipe(down)">
                                      <p:cBhvr>
                                        <p:cTn id="11" dur="2000"/>
                                        <p:tgtEl>
                                          <p:spTgt spid="39">
                                            <p:bg/>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9">
                                            <p:txEl>
                                              <p:pRg st="0" end="0"/>
                                            </p:txEl>
                                          </p:spTgt>
                                        </p:tgtEl>
                                        <p:attrNameLst>
                                          <p:attrName>style.visibility</p:attrName>
                                        </p:attrNameLst>
                                      </p:cBhvr>
                                      <p:to>
                                        <p:strVal val="visible"/>
                                      </p:to>
                                    </p:set>
                                    <p:animEffect transition="in" filter="wipe(down)">
                                      <p:cBhvr>
                                        <p:cTn id="14" dur="500"/>
                                        <p:tgtEl>
                                          <p:spTgt spid="39">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Effect transition="in" filter="wipe(down)">
                                      <p:cBhvr>
                                        <p:cTn id="17" dur="500"/>
                                        <p:tgtEl>
                                          <p:spTgt spid="3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xEl>
                                              <p:pRg st="2" end="2"/>
                                            </p:txEl>
                                          </p:spTgt>
                                        </p:tgtEl>
                                        <p:attrNameLst>
                                          <p:attrName>style.visibility</p:attrName>
                                        </p:attrNameLst>
                                      </p:cBhvr>
                                      <p:to>
                                        <p:strVal val="visible"/>
                                      </p:to>
                                    </p:set>
                                    <p:animEffect transition="in" filter="wipe(down)">
                                      <p:cBhvr>
                                        <p:cTn id="20" dur="500"/>
                                        <p:tgtEl>
                                          <p:spTgt spid="39">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9">
                                            <p:txEl>
                                              <p:pRg st="3" end="3"/>
                                            </p:txEl>
                                          </p:spTgt>
                                        </p:tgtEl>
                                        <p:attrNameLst>
                                          <p:attrName>style.visibility</p:attrName>
                                        </p:attrNameLst>
                                      </p:cBhvr>
                                      <p:to>
                                        <p:strVal val="visible"/>
                                      </p:to>
                                    </p:set>
                                    <p:animEffect transition="in" filter="wipe(down)">
                                      <p:cBhvr>
                                        <p:cTn id="23" dur="500"/>
                                        <p:tgtEl>
                                          <p:spTgt spid="39">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bg/>
                                          </p:spTgt>
                                        </p:tgtEl>
                                        <p:attrNameLst>
                                          <p:attrName>style.visibility</p:attrName>
                                        </p:attrNameLst>
                                      </p:cBhvr>
                                      <p:to>
                                        <p:strVal val="visible"/>
                                      </p:to>
                                    </p:set>
                                    <p:animEffect transition="in" filter="wipe(down)">
                                      <p:cBhvr>
                                        <p:cTn id="26" dur="500"/>
                                        <p:tgtEl>
                                          <p:spTgt spid="34">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wipe(down)">
                                      <p:cBhvr>
                                        <p:cTn id="29" dur="500"/>
                                        <p:tgtEl>
                                          <p:spTgt spid="34">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xEl>
                                              <p:pRg st="1" end="1"/>
                                            </p:txEl>
                                          </p:spTgt>
                                        </p:tgtEl>
                                        <p:attrNameLst>
                                          <p:attrName>style.visibility</p:attrName>
                                        </p:attrNameLst>
                                      </p:cBhvr>
                                      <p:to>
                                        <p:strVal val="visible"/>
                                      </p:to>
                                    </p:set>
                                    <p:animEffect transition="in" filter="wipe(down)">
                                      <p:cBhvr>
                                        <p:cTn id="32" dur="500"/>
                                        <p:tgtEl>
                                          <p:spTgt spid="34">
                                            <p:txEl>
                                              <p:pRg st="1" end="1"/>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4">
                                            <p:txEl>
                                              <p:pRg st="2" end="2"/>
                                            </p:txEl>
                                          </p:spTgt>
                                        </p:tgtEl>
                                        <p:attrNameLst>
                                          <p:attrName>style.visibility</p:attrName>
                                        </p:attrNameLst>
                                      </p:cBhvr>
                                      <p:to>
                                        <p:strVal val="visible"/>
                                      </p:to>
                                    </p:set>
                                    <p:animEffect transition="in" filter="wipe(down)">
                                      <p:cBhvr>
                                        <p:cTn id="35" dur="500"/>
                                        <p:tgtEl>
                                          <p:spTgt spid="34">
                                            <p:txEl>
                                              <p:pRg st="2" end="2"/>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xEl>
                                              <p:pRg st="3" end="3"/>
                                            </p:txEl>
                                          </p:spTgt>
                                        </p:tgtEl>
                                        <p:attrNameLst>
                                          <p:attrName>style.visibility</p:attrName>
                                        </p:attrNameLst>
                                      </p:cBhvr>
                                      <p:to>
                                        <p:strVal val="visible"/>
                                      </p:to>
                                    </p:set>
                                    <p:animEffect transition="in" filter="wipe(down)">
                                      <p:cBhvr>
                                        <p:cTn id="38" dur="500"/>
                                        <p:tgtEl>
                                          <p:spTgt spid="34">
                                            <p:txEl>
                                              <p:pRg st="3" end="3"/>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5">
                                            <p:bg/>
                                          </p:spTgt>
                                        </p:tgtEl>
                                        <p:attrNameLst>
                                          <p:attrName>style.visibility</p:attrName>
                                        </p:attrNameLst>
                                      </p:cBhvr>
                                      <p:to>
                                        <p:strVal val="visible"/>
                                      </p:to>
                                    </p:set>
                                    <p:animEffect transition="in" filter="wipe(down)">
                                      <p:cBhvr>
                                        <p:cTn id="41" dur="500"/>
                                        <p:tgtEl>
                                          <p:spTgt spid="35">
                                            <p:bg/>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down)">
                                      <p:cBhvr>
                                        <p:cTn id="44" dur="500"/>
                                        <p:tgtEl>
                                          <p:spTgt spid="35">
                                            <p:txEl>
                                              <p:pRg st="0" end="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xEl>
                                              <p:pRg st="1" end="1"/>
                                            </p:txEl>
                                          </p:spTgt>
                                        </p:tgtEl>
                                        <p:attrNameLst>
                                          <p:attrName>style.visibility</p:attrName>
                                        </p:attrNameLst>
                                      </p:cBhvr>
                                      <p:to>
                                        <p:strVal val="visible"/>
                                      </p:to>
                                    </p:set>
                                    <p:animEffect transition="in" filter="wipe(down)">
                                      <p:cBhvr>
                                        <p:cTn id="47" dur="500"/>
                                        <p:tgtEl>
                                          <p:spTgt spid="35">
                                            <p:txEl>
                                              <p:pRg st="1" end="1"/>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5">
                                            <p:txEl>
                                              <p:pRg st="2" end="2"/>
                                            </p:txEl>
                                          </p:spTgt>
                                        </p:tgtEl>
                                        <p:attrNameLst>
                                          <p:attrName>style.visibility</p:attrName>
                                        </p:attrNameLst>
                                      </p:cBhvr>
                                      <p:to>
                                        <p:strVal val="visible"/>
                                      </p:to>
                                    </p:set>
                                    <p:animEffect transition="in" filter="wipe(down)">
                                      <p:cBhvr>
                                        <p:cTn id="50" dur="500"/>
                                        <p:tgtEl>
                                          <p:spTgt spid="35">
                                            <p:txEl>
                                              <p:pRg st="2" end="2"/>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5">
                                            <p:txEl>
                                              <p:pRg st="3" end="3"/>
                                            </p:txEl>
                                          </p:spTgt>
                                        </p:tgtEl>
                                        <p:attrNameLst>
                                          <p:attrName>style.visibility</p:attrName>
                                        </p:attrNameLst>
                                      </p:cBhvr>
                                      <p:to>
                                        <p:strVal val="visible"/>
                                      </p:to>
                                    </p:set>
                                    <p:animEffect transition="in" filter="wipe(down)">
                                      <p:cBhvr>
                                        <p:cTn id="53" dur="500"/>
                                        <p:tgtEl>
                                          <p:spTgt spid="3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animBg="1"/>
      <p:bldP spid="35" grpId="0" build="allAtOnce" animBg="1"/>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25663"/>
            <a:ext cx="11887200" cy="3176587"/>
          </a:xfrm>
        </p:spPr>
        <p:txBody>
          <a:bodyPr/>
          <a:lstStyle/>
          <a:p>
            <a:br>
              <a:rPr lang="en-US" sz="4800" dirty="0"/>
            </a:br>
            <a:r>
              <a:rPr lang="en-US" sz="4800" dirty="0"/>
              <a:t>	</a:t>
            </a:r>
            <a:br>
              <a:rPr lang="en-US" sz="4800" dirty="0"/>
            </a:br>
            <a:r>
              <a:rPr lang="en-US" sz="4800" dirty="0">
                <a:hlinkClick r:id="rId3"/>
              </a:rPr>
              <a:t>V-jsuwyn@Microsoft.com</a:t>
            </a:r>
            <a:br>
              <a:rPr lang="en-US" sz="4800" dirty="0"/>
            </a:br>
            <a:endParaRPr lang="en-US" dirty="0"/>
          </a:p>
        </p:txBody>
      </p:sp>
    </p:spTree>
    <p:extLst>
      <p:ext uri="{BB962C8B-B14F-4D97-AF65-F5344CB8AC3E}">
        <p14:creationId xmlns:p14="http://schemas.microsoft.com/office/powerpoint/2010/main" val="37126953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41478-26F0-48F3-B99A-37B1FF99E0BB}"/>
              </a:ext>
            </a:extLst>
          </p:cNvPr>
          <p:cNvSpPr>
            <a:spLocks noGrp="1"/>
          </p:cNvSpPr>
          <p:nvPr>
            <p:ph type="title"/>
          </p:nvPr>
        </p:nvSpPr>
        <p:spPr>
          <a:xfrm>
            <a:off x="274638" y="2125662"/>
            <a:ext cx="11887200" cy="2179058"/>
          </a:xfrm>
        </p:spPr>
        <p:txBody>
          <a:bodyPr/>
          <a:lstStyle/>
          <a:p>
            <a:r>
              <a:rPr lang="en-US" dirty="0"/>
              <a:t>Power apps</a:t>
            </a:r>
            <a:br>
              <a:rPr lang="en-US" dirty="0"/>
            </a:br>
            <a:endParaRPr lang="en-US" dirty="0"/>
          </a:p>
        </p:txBody>
      </p:sp>
    </p:spTree>
    <p:extLst>
      <p:ext uri="{BB962C8B-B14F-4D97-AF65-F5344CB8AC3E}">
        <p14:creationId xmlns:p14="http://schemas.microsoft.com/office/powerpoint/2010/main" val="17540925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79815" y="2506662"/>
            <a:ext cx="2793286" cy="4022706"/>
            <a:chOff x="1079815" y="2506662"/>
            <a:chExt cx="2793286" cy="4022706"/>
          </a:xfrm>
        </p:grpSpPr>
        <p:sp>
          <p:nvSpPr>
            <p:cNvPr id="3" name="TextBox 2"/>
            <p:cNvSpPr txBox="1"/>
            <p:nvPr/>
          </p:nvSpPr>
          <p:spPr>
            <a:xfrm>
              <a:off x="1079815" y="5021263"/>
              <a:ext cx="2793286" cy="1508105"/>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Connect</a:t>
              </a:r>
              <a:r>
                <a:rPr kumimoji="0" lang="en-US" sz="2000" b="1"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 </a:t>
              </a:r>
              <a:r>
                <a:rPr kumimoji="0" lang="en-US" sz="20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to data &amp; systems you’re already using; create the data you need</a:t>
              </a:r>
              <a:br>
                <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br>
              <a:endParaRPr kumimoji="0" lang="en-US" sz="12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p:txBody>
        </p:sp>
        <p:pic>
          <p:nvPicPr>
            <p:cNvPr id="4" name="Picture 3"/>
            <p:cNvPicPr>
              <a:picLocks noChangeAspect="1"/>
            </p:cNvPicPr>
            <p:nvPr/>
          </p:nvPicPr>
          <p:blipFill rotWithShape="1">
            <a:blip r:embed="rId3"/>
            <a:srcRect l="4083" r="70973" b="30713"/>
            <a:stretch/>
          </p:blipFill>
          <p:spPr>
            <a:xfrm>
              <a:off x="1079815" y="2506662"/>
              <a:ext cx="2793286" cy="2512441"/>
            </a:xfrm>
            <a:prstGeom prst="rect">
              <a:avLst/>
            </a:prstGeom>
          </p:spPr>
        </p:pic>
      </p:grpSp>
      <p:sp>
        <p:nvSpPr>
          <p:cNvPr id="7" name="TextBox 6"/>
          <p:cNvSpPr txBox="1"/>
          <p:nvPr/>
        </p:nvSpPr>
        <p:spPr>
          <a:xfrm>
            <a:off x="198437" y="754062"/>
            <a:ext cx="12436475" cy="107721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Microsoft PowerApps is a service for creating and using custom business apps across platforms</a:t>
            </a:r>
          </a:p>
        </p:txBody>
      </p:sp>
      <p:grpSp>
        <p:nvGrpSpPr>
          <p:cNvPr id="14" name="Group 13"/>
          <p:cNvGrpSpPr/>
          <p:nvPr/>
        </p:nvGrpSpPr>
        <p:grpSpPr>
          <a:xfrm>
            <a:off x="4679515" y="2506661"/>
            <a:ext cx="2834122" cy="3807264"/>
            <a:chOff x="4679515" y="2506661"/>
            <a:chExt cx="2834122" cy="3807264"/>
          </a:xfrm>
        </p:grpSpPr>
        <p:sp>
          <p:nvSpPr>
            <p:cNvPr id="5" name="TextBox 4"/>
            <p:cNvSpPr txBox="1"/>
            <p:nvPr/>
          </p:nvSpPr>
          <p:spPr>
            <a:xfrm>
              <a:off x="4679515" y="5021263"/>
              <a:ext cx="2834122" cy="1292662"/>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Create</a:t>
              </a:r>
              <a:r>
                <a:rPr kumimoji="0" lang="en-US" sz="2000" b="1"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 </a:t>
              </a:r>
              <a:r>
                <a:rPr kumimoji="0" lang="en-US" sz="20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apps, forms, and workflows without writing code</a:t>
              </a:r>
              <a:br>
                <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br>
              <a:endPar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p:txBody>
        </p:sp>
        <p:pic>
          <p:nvPicPr>
            <p:cNvPr id="12" name="Picture 11"/>
            <p:cNvPicPr>
              <a:picLocks noChangeAspect="1"/>
            </p:cNvPicPr>
            <p:nvPr/>
          </p:nvPicPr>
          <p:blipFill rotWithShape="1">
            <a:blip r:embed="rId3"/>
            <a:srcRect l="36624" r="38432" b="30713"/>
            <a:stretch/>
          </p:blipFill>
          <p:spPr>
            <a:xfrm>
              <a:off x="4720351" y="2506661"/>
              <a:ext cx="2793286" cy="2512441"/>
            </a:xfrm>
            <a:prstGeom prst="rect">
              <a:avLst/>
            </a:prstGeom>
          </p:spPr>
        </p:pic>
      </p:grpSp>
      <p:grpSp>
        <p:nvGrpSpPr>
          <p:cNvPr id="16" name="Group 15"/>
          <p:cNvGrpSpPr/>
          <p:nvPr/>
        </p:nvGrpSpPr>
        <p:grpSpPr>
          <a:xfrm>
            <a:off x="8320051" y="2506660"/>
            <a:ext cx="2793286" cy="3499487"/>
            <a:chOff x="8320051" y="2506660"/>
            <a:chExt cx="2793286" cy="3499487"/>
          </a:xfrm>
        </p:grpSpPr>
        <p:sp>
          <p:nvSpPr>
            <p:cNvPr id="6" name="TextBox 5"/>
            <p:cNvSpPr txBox="1"/>
            <p:nvPr/>
          </p:nvSpPr>
          <p:spPr>
            <a:xfrm>
              <a:off x="8566951" y="5021262"/>
              <a:ext cx="2299486" cy="984885"/>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Use</a:t>
              </a:r>
              <a:r>
                <a:rPr kumimoji="0" lang="en-US" sz="2000" b="1"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 </a:t>
              </a:r>
              <a:r>
                <a:rPr kumimoji="0" lang="en-US" sz="20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t>apps on web and mobile</a:t>
              </a:r>
              <a:br>
                <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br>
              <a:endParaRPr kumimoji="0" lang="en-US" sz="18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p:txBody>
        </p:sp>
        <p:pic>
          <p:nvPicPr>
            <p:cNvPr id="13" name="Picture 12"/>
            <p:cNvPicPr>
              <a:picLocks noChangeAspect="1"/>
            </p:cNvPicPr>
            <p:nvPr/>
          </p:nvPicPr>
          <p:blipFill rotWithShape="1">
            <a:blip r:embed="rId3"/>
            <a:srcRect l="68769" r="6287" b="30713"/>
            <a:stretch/>
          </p:blipFill>
          <p:spPr>
            <a:xfrm>
              <a:off x="8320051" y="2506660"/>
              <a:ext cx="2793286" cy="2512441"/>
            </a:xfrm>
            <a:prstGeom prst="rect">
              <a:avLst/>
            </a:prstGeom>
          </p:spPr>
        </p:pic>
      </p:grpSp>
    </p:spTree>
    <p:extLst>
      <p:ext uri="{BB962C8B-B14F-4D97-AF65-F5344CB8AC3E}">
        <p14:creationId xmlns:p14="http://schemas.microsoft.com/office/powerpoint/2010/main" val="24304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927E-6 4.87517E-6 L 1.04927E-6 -0.31662 " pathEditMode="relative" rAng="0" ptsTypes="AA">
                                      <p:cBhvr>
                                        <p:cTn id="6" dur="2000" fill="hold"/>
                                        <p:tgtEl>
                                          <p:spTgt spid="7"/>
                                        </p:tgtEl>
                                        <p:attrNameLst>
                                          <p:attrName>ppt_x</p:attrName>
                                          <p:attrName>ppt_y</p:attrName>
                                        </p:attrNameLst>
                                      </p:cBhvr>
                                      <p:rCtr x="0" y="-15842"/>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7868751D-28D7-49DA-9A1E-005CDB50450F}"/>
    </a:ext>
  </a:extLst>
</a:theme>
</file>

<file path=ppt/theme/theme2.xml><?xml version="1.0" encoding="utf-8"?>
<a:theme xmlns:a="http://schemas.openxmlformats.org/drawingml/2006/main" name="LIGHT GRAY TEMPLATE">
  <a:themeElements>
    <a:clrScheme name="BT - Blue - light gray">
      <a:dk1>
        <a:srgbClr val="353535"/>
      </a:dk1>
      <a:lt1>
        <a:srgbClr val="FFFFFF"/>
      </a:lt1>
      <a:dk2>
        <a:srgbClr val="0078D7"/>
      </a:dk2>
      <a:lt2>
        <a:srgbClr val="E6E6E6"/>
      </a:lt2>
      <a:accent1>
        <a:srgbClr val="0078D7"/>
      </a:accent1>
      <a:accent2>
        <a:srgbClr val="002050"/>
      </a:accent2>
      <a:accent3>
        <a:srgbClr val="00BCF2"/>
      </a:accent3>
      <a:accent4>
        <a:srgbClr val="B4009E"/>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C620A773-8EDA-4F63-B19F-165144BCFB99}"/>
    </a:ext>
  </a:extLst>
</a:theme>
</file>

<file path=ppt/theme/theme3.xml><?xml version="1.0" encoding="utf-8"?>
<a:theme xmlns:a="http://schemas.openxmlformats.org/drawingml/2006/main" name="DARK GRAY TEMPLATE">
  <a:themeElements>
    <a:clrScheme name="BT - Blue - dark background">
      <a:dk1>
        <a:srgbClr val="353535"/>
      </a:dk1>
      <a:lt1>
        <a:srgbClr val="FFFFFF"/>
      </a:lt1>
      <a:dk2>
        <a:srgbClr val="0078D7"/>
      </a:dk2>
      <a:lt2>
        <a:srgbClr val="CDF4FF"/>
      </a:lt2>
      <a:accent1>
        <a:srgbClr val="0078D7"/>
      </a:accent1>
      <a:accent2>
        <a:srgbClr val="D2D2D2"/>
      </a:accent2>
      <a:accent3>
        <a:srgbClr val="00BCF2"/>
      </a:accent3>
      <a:accent4>
        <a:srgbClr val="B4009E"/>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1EE7FF6B-7C85-492F-933D-8CFD82A3F9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MBSLanguageTaxHTField0 xmlns="0c3d4703-8ff5-49e1-9e07-2d346762bcb1">
      <Terms xmlns="http://schemas.microsoft.com/office/infopath/2007/PartnerControls">
        <TermInfo xmlns="http://schemas.microsoft.com/office/infopath/2007/PartnerControls">
          <TermName xmlns="http://schemas.microsoft.com/office/infopath/2007/PartnerControls">English (US)</TermName>
          <TermId xmlns="http://schemas.microsoft.com/office/infopath/2007/PartnerControls">163c3180-3e4d-4548-9a4a-2eb81ee5fc7a</TermId>
        </TermInfo>
      </Terms>
    </MBSLanguageTaxHTField0>
    <MBSContactPerson xmlns="0c3d4703-8ff5-49e1-9e07-2d346762bcb1">
      <UserInfo>
        <DisplayName>v-jeswyn</DisplayName>
        <AccountId>413989</AccountId>
        <AccountType/>
      </UserInfo>
    </MBSContactPerson>
    <TaxCatchAll xmlns="b4b01d45-ee16-4b96-97b4-9611b9de13d7">
      <Value>11</Value>
      <Value>1</Value>
    </TaxCatchAll>
    <ProductTaxHTField0 xmlns="0c3d4703-8ff5-49e1-9e07-2d346762bcb1">
      <Terms xmlns="http://schemas.microsoft.com/office/infopath/2007/PartnerControls"/>
    </ProductTaxHTField0>
    <LocationSiteTaxHTField0 xmlns="0c3d4703-8ff5-49e1-9e07-2d346762bcb1">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5b925955-48fb-49b7-8ccf-a0fdc4b43c6b</TermId>
        </TermInfo>
      </Terms>
    </LocationSiteTaxHTField0>
    <_dlc_DocId xmlns="b4b01d45-ee16-4b96-97b4-9611b9de13d7">MBSDYN-3-10877</_dlc_DocId>
    <_dlc_DocIdUrl xmlns="b4b01d45-ee16-4b96-97b4-9611b9de13d7">
      <Url>https://mbs.microsoft.com/_layouts/15/DocIdRedir.aspx?ID=MBSDYN-3-10877</Url>
      <Description>MBSDYN-3-10877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MBS Document" ma:contentTypeID="0x010100BDDF5AE45CD548A5AFCCFF3FFCE2E614006382D02D7FFAEF4CB58BAD739481AF85" ma:contentTypeVersion="4" ma:contentTypeDescription="MBS  File Content Type" ma:contentTypeScope="" ma:versionID="373c7aea5aad0d229b4b79a3e8774325">
  <xsd:schema xmlns:xsd="http://www.w3.org/2001/XMLSchema" xmlns:xs="http://www.w3.org/2001/XMLSchema" xmlns:p="http://schemas.microsoft.com/office/2006/metadata/properties" xmlns:ns3="b4b01d45-ee16-4b96-97b4-9611b9de13d7" xmlns:ns4="0c3d4703-8ff5-49e1-9e07-2d346762bcb1" targetNamespace="http://schemas.microsoft.com/office/2006/metadata/properties" ma:root="true" ma:fieldsID="5f58a854f1439633e2173e35ee899fca" ns3:_="" ns4:_="">
    <xsd:import namespace="b4b01d45-ee16-4b96-97b4-9611b9de13d7"/>
    <xsd:import namespace="0c3d4703-8ff5-49e1-9e07-2d346762bcb1"/>
    <xsd:element name="properties">
      <xsd:complexType>
        <xsd:sequence>
          <xsd:element name="documentManagement">
            <xsd:complexType>
              <xsd:all>
                <xsd:element ref="ns3:_dlc_DocId" minOccurs="0"/>
                <xsd:element ref="ns3:_dlc_DocIdUrl" minOccurs="0"/>
                <xsd:element ref="ns3:_dlc_DocIdPersistId" minOccurs="0"/>
                <xsd:element ref="ns4:MBSContactPerson"/>
                <xsd:element ref="ns4:ProductTaxHTField0" minOccurs="0"/>
                <xsd:element ref="ns4:MBSLanguageTaxHTField0" minOccurs="0"/>
                <xsd:element ref="ns4:LocationSiteTaxHTField0"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01d45-ee16-4b96-97b4-9611b9de13d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description="" ma:hidden="true" ma:list="{a4563e8c-5ecd-46ef-abd3-d913326afcbc}" ma:internalName="TaxCatchAll" ma:showField="CatchAllData" ma:web="b4b01d45-ee16-4b96-97b4-9611b9de13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3d4703-8ff5-49e1-9e07-2d346762bcb1" elementFormDefault="qualified">
    <xsd:import namespace="http://schemas.microsoft.com/office/2006/documentManagement/types"/>
    <xsd:import namespace="http://schemas.microsoft.com/office/infopath/2007/PartnerControls"/>
    <xsd:element name="MBSContactPerson" ma:index="11" ma:displayName="Contact" ma:internalName="MBSContactPerson"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roductTaxHTField0" ma:index="13" nillable="true" ma:taxonomy="true" ma:internalName="ProductTaxHTField0" ma:taxonomyFieldName="Product" ma:displayName="Product" ma:fieldId="{96b1a73b-2550-495b-8458-91206d879676}" ma:taxonomyMulti="true" ma:sspId="544159fc-6634-48e2-9a1d-1d77dceec34c" ma:termSetId="05ec298d-f3be-41c7-90b9-45d32b76cdb2" ma:anchorId="00000000-0000-0000-0000-000000000000" ma:open="false" ma:isKeyword="false">
      <xsd:complexType>
        <xsd:sequence>
          <xsd:element ref="pc:Terms" minOccurs="0" maxOccurs="1"/>
        </xsd:sequence>
      </xsd:complexType>
    </xsd:element>
    <xsd:element name="MBSLanguageTaxHTField0" ma:index="15" ma:taxonomy="true" ma:internalName="MBSLanguageTaxHTField0" ma:taxonomyFieldName="MBSLanguage" ma:displayName="Language" ma:fieldId="{4dcf9656-6875-42d4-b444-30ef22c27c0c}" ma:sspId="544159fc-6634-48e2-9a1d-1d77dceec34c" ma:termSetId="05439304-7b86-4e3a-ac11-8f304e114689" ma:anchorId="00000000-0000-0000-0000-000000000000" ma:open="false" ma:isKeyword="false">
      <xsd:complexType>
        <xsd:sequence>
          <xsd:element ref="pc:Terms" minOccurs="0" maxOccurs="1"/>
        </xsd:sequence>
      </xsd:complexType>
    </xsd:element>
    <xsd:element name="LocationSiteTaxHTField0" ma:index="17" ma:taxonomy="true" ma:internalName="LocationSiteTaxHTField0" ma:taxonomyFieldName="LocationSite" ma:displayName="Location Site" ma:fieldId="{9e1a768b-c2b0-4620-92de-31f3c86d2482}" ma:sspId="544159fc-6634-48e2-9a1d-1d77dceec34c" ma:termSetId="a56f5750-fbbb-4c58-9240-6606062cba7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file>

<file path=customXml/itemProps2.xml><?xml version="1.0" encoding="utf-8"?>
<ds:datastoreItem xmlns:ds="http://schemas.openxmlformats.org/officeDocument/2006/customXml" ds:itemID="{70427D87-A20B-4BED-BD88-39ADF9D365EA}"/>
</file>

<file path=customXml/itemProps3.xml><?xml version="1.0" encoding="utf-8"?>
<ds:datastoreItem xmlns:ds="http://schemas.openxmlformats.org/officeDocument/2006/customXml" ds:itemID="{F990F116-B58F-4255-B05B-DA3808E0E5C6}"/>
</file>

<file path=customXml/itemProps4.xml><?xml version="1.0" encoding="utf-8"?>
<ds:datastoreItem xmlns:ds="http://schemas.openxmlformats.org/officeDocument/2006/customXml" ds:itemID="{8020971E-3304-4AF1-BF6B-68D582B8CAC1}"/>
</file>

<file path=docProps/app.xml><?xml version="1.0" encoding="utf-8"?>
<Properties xmlns="http://schemas.openxmlformats.org/officeDocument/2006/extended-properties" xmlns:vt="http://schemas.openxmlformats.org/officeDocument/2006/docPropsVTypes">
  <Template>16-9_Business_BLUE_2017_13</Template>
  <TotalTime>5485</TotalTime>
  <Words>3645</Words>
  <Application>Microsoft Office PowerPoint</Application>
  <PresentationFormat>Custom</PresentationFormat>
  <Paragraphs>447</Paragraphs>
  <Slides>77</Slides>
  <Notes>76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77</vt:i4>
      </vt:variant>
    </vt:vector>
  </HeadingPairs>
  <TitlesOfParts>
    <vt:vector size="88" baseType="lpstr">
      <vt:lpstr>Arial</vt:lpstr>
      <vt:lpstr>Calibri</vt:lpstr>
      <vt:lpstr>Consolas</vt:lpstr>
      <vt:lpstr>Segoe UI</vt:lpstr>
      <vt:lpstr>Segoe UI Light</vt:lpstr>
      <vt:lpstr>Segoe UI Semibold</vt:lpstr>
      <vt:lpstr>Segoe UI Semilight</vt:lpstr>
      <vt:lpstr>Wingdings</vt:lpstr>
      <vt:lpstr>WHITE TEMPLATE</vt:lpstr>
      <vt:lpstr>LIGHT GRAY TEMPLATE</vt:lpstr>
      <vt:lpstr>DARK GRAY TEMPLATE</vt:lpstr>
      <vt:lpstr>Power Apps &amp; Flow for Microsoft Dynamics SL </vt:lpstr>
      <vt:lpstr>Agenda</vt:lpstr>
      <vt:lpstr>PowerPoint Presentation</vt:lpstr>
      <vt:lpstr>PowerPoint Presentation</vt:lpstr>
      <vt:lpstr>Secure  Scalable  Managed  Integrated  Compliant</vt:lpstr>
      <vt:lpstr>PowerPoint Presentation</vt:lpstr>
      <vt:lpstr>PowerPoint Presentation</vt:lpstr>
      <vt:lpstr>Power apps </vt:lpstr>
      <vt:lpstr>PowerPoint Presentation</vt:lpstr>
      <vt:lpstr>PowerPoint Presentation</vt:lpstr>
      <vt:lpstr>PowerPoint Presentation</vt:lpstr>
      <vt:lpstr>PowerPoint Presentation</vt:lpstr>
      <vt:lpstr>Flow </vt:lpstr>
      <vt:lpstr> </vt:lpstr>
      <vt:lpstr>Microsoft Flow</vt:lpstr>
      <vt:lpstr>Flow Available On</vt:lpstr>
      <vt:lpstr>Microsoft Flow Example</vt:lpstr>
      <vt:lpstr>Office 365 extensibility</vt:lpstr>
      <vt:lpstr>Power Apps &amp; Flow   SL Demo for Phone &amp; Tablet </vt:lpstr>
      <vt:lpstr>Accounts Receivables Power App &amp;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 with PowerApps</vt:lpstr>
      <vt:lpstr>How to find data for an App …examples</vt:lpstr>
      <vt:lpstr>How to find data for an App …examples</vt:lpstr>
      <vt:lpstr>Open a Dynamics SL screen</vt:lpstr>
      <vt:lpstr>Go into customize mode</vt:lpstr>
      <vt:lpstr>Review quick queries</vt:lpstr>
      <vt:lpstr>Admin – Quick Query Viewer</vt:lpstr>
      <vt:lpstr>Connecting the Cloud to your data</vt:lpstr>
      <vt:lpstr>Download Gateway</vt:lpstr>
      <vt:lpstr>Setup PowerApps</vt:lpstr>
      <vt:lpstr>Start a Blank App</vt:lpstr>
      <vt:lpstr>PowerPoint Presentation</vt:lpstr>
      <vt:lpstr>PowerPoint Presentation</vt:lpstr>
      <vt:lpstr>PowerPoint Presentation</vt:lpstr>
      <vt:lpstr>PowerPoint Presentation</vt:lpstr>
      <vt:lpstr>Gallery</vt:lpstr>
      <vt:lpstr>PowerPoint Presentation</vt:lpstr>
      <vt:lpstr>Gallery </vt:lpstr>
      <vt:lpstr>How to select field from query</vt:lpstr>
      <vt:lpstr>How to select field from query</vt:lpstr>
      <vt:lpstr>How to select field from query</vt:lpstr>
      <vt:lpstr>PowerPoint Presentation</vt:lpstr>
      <vt:lpstr>Rename Gallery</vt:lpstr>
      <vt:lpstr>Create a new screen</vt:lpstr>
      <vt:lpstr>Adding a new table</vt:lpstr>
      <vt:lpstr>PowerPoint Presentation</vt:lpstr>
      <vt:lpstr>Adding Vendor Details</vt:lpstr>
      <vt:lpstr>PowerPoint Presentation</vt:lpstr>
      <vt:lpstr>Rename Gallery and Label fields </vt:lpstr>
      <vt:lpstr>Connect screens</vt:lpstr>
      <vt:lpstr>Getting started with Flow </vt:lpstr>
      <vt:lpstr>Setup Flow</vt:lpstr>
      <vt:lpstr>Receive email with daily customer balances</vt:lpstr>
      <vt:lpstr>Recurrence</vt:lpstr>
      <vt:lpstr>Get Rows – From a Quick Query (SQL view)</vt:lpstr>
      <vt:lpstr>Place Value from Get Rows into a CSV file </vt:lpstr>
      <vt:lpstr>Create an email and Attach the CSV file</vt:lpstr>
      <vt:lpstr>PowerPoint Presentation</vt:lpstr>
      <vt:lpstr>Resulting Email and Attachment</vt:lpstr>
      <vt:lpstr>PowerPoint Presentation</vt:lpstr>
      <vt:lpstr>   V-jsuwyn@Microsoft.com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Jeff Suwyn (Plumbline Consulting LLC)</dc:creator>
  <cp:keywords/>
  <dc:description>Template: _x000d_
Formatting: _x000d_
Audience Type:</dc:description>
  <cp:lastModifiedBy>Jeff Suwyn (Plumbline Consulting LLC)</cp:lastModifiedBy>
  <cp:revision>50</cp:revision>
  <dcterms:created xsi:type="dcterms:W3CDTF">2017-09-20T13:03:11Z</dcterms:created>
  <dcterms:modified xsi:type="dcterms:W3CDTF">2018-05-02T17:15:49Z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0x010100BDDF5AE45CD548A5AFCCFF3FFCE2E614006382D02D7FFAEF4CB58BAD739481AF85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v-jsuwyn@microsoft.com</vt:lpwstr>
  </property>
  <property fmtid="{D5CDD505-2E9C-101B-9397-08002B2CF9AE}" pid="15" name="MSIP_Label_f42aa342-8706-4288-bd11-ebb85995028c_SetDate">
    <vt:lpwstr>2017-09-20T09:03:12.7496120-04:00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_dlc_DocIdItemGuid">
    <vt:lpwstr>236f9a83-b91b-4463-bdbc-39c1e7eed6b5</vt:lpwstr>
  </property>
  <property fmtid="{D5CDD505-2E9C-101B-9397-08002B2CF9AE}" pid="21" name="LocationSite">
    <vt:lpwstr>11;#Global|5b925955-48fb-49b7-8ccf-a0fdc4b43c6b</vt:lpwstr>
  </property>
  <property fmtid="{D5CDD505-2E9C-101B-9397-08002B2CF9AE}" pid="22" name="MBSLanguage">
    <vt:lpwstr>1;#English (US)|163c3180-3e4d-4548-9a4a-2eb81ee5fc7a</vt:lpwstr>
  </property>
</Properties>
</file>